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6858000" cx="12192000"/>
  <p:notesSz cx="6858000" cy="9144000"/>
  <p:embeddedFontLst>
    <p:embeddedFont>
      <p:font typeface="Noto Sans Symbols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9" roundtripDataSignature="AMtx7mgOcLLgOj1XeKIx+Wu4KBX3Lee+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ACD6C6A-7A0F-4BC0-A0ED-74488EFF7490}">
  <a:tblStyle styleId="{1ACD6C6A-7A0F-4BC0-A0ED-74488EFF749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EA467A2-C824-4FEF-A184-742409B18C42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4F81BD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4F81BD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4F81BD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4F81BD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otoSansSymbols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NotoSansSymbol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609a59c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g31609a59cc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609a59cc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g31609a59cc9_0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1609a59cc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g31609a59cc9_0_2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609a59cc9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6" name="Google Shape;446;g31609a59cc9_0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609a59cc9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4" name="Google Shape;464;g31609a59cc9_0_3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1609a59cc9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1" name="Google Shape;481;g31609a59cc9_0_3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609a59cc9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8" name="Google Shape;498;g31609a59cc9_0_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609a59cc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1" name="Google Shape;511;g31609a59cc9_0_4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609a59cc9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9" name="Google Shape;539;g31609a59cc9_0_4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1609a59cc9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2" name="Google Shape;572;g31609a59cc9_0_5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1609a59cc9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8" name="Google Shape;598;g31609a59cc9_0_5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609a59cc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g31609a59cc9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1609a59cc9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5" name="Google Shape;625;g31609a59cc9_0_6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1609a59cc9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0" name="Google Shape;650;g31609a59cc9_0_4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1609a59cc9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7" name="Google Shape;677;g31609a59cc9_0_4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1609a59cc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0" name="Google Shape;700;g31609a59cc9_0_5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609a59cc9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2" name="Google Shape;722;g31609a59cc9_0_5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165b5617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8" name="Google Shape;748;g3165b5617a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1609a59cc9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7" name="Google Shape;767;g31609a59cc9_0_6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1609a59cc9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0" name="Google Shape;780;g31609a59cc9_0_6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1609a59cc9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3" name="Google Shape;803;g31609a59cc9_0_6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1609a59cc9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5" name="Google Shape;825;g31609a59cc9_0_7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609a59cc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g31609a59cc9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1609a59cc9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3" name="Google Shape;843;g31609a59cc9_0_7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609a59cc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g31609a59cc9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609a59cc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g31609a59cc9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609a59cc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g31609a59cc9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609a59cc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31609a59cc9_0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609a59cc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31609a59cc9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609a59cc9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g31609a59cc9_0_2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474652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rgbClr val="4746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g31609a59cc9_0_0"/>
          <p:cNvCxnSpPr/>
          <p:nvPr/>
        </p:nvCxnSpPr>
        <p:spPr>
          <a:xfrm>
            <a:off x="3598894" y="3542225"/>
            <a:ext cx="463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0" name="Google Shape;90;g31609a59cc9_0_0"/>
          <p:cNvCxnSpPr/>
          <p:nvPr/>
        </p:nvCxnSpPr>
        <p:spPr>
          <a:xfrm>
            <a:off x="3598907" y="4924153"/>
            <a:ext cx="463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g31609a59cc9_0_0"/>
          <p:cNvSpPr txBox="1"/>
          <p:nvPr/>
        </p:nvSpPr>
        <p:spPr>
          <a:xfrm>
            <a:off x="4156005" y="3632893"/>
            <a:ext cx="3520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ko-KR" sz="3600">
                <a:solidFill>
                  <a:schemeClr val="lt1"/>
                </a:solidFill>
              </a:rPr>
              <a:t>INCLUDE </a:t>
            </a:r>
            <a:r>
              <a:rPr b="1" i="0" lang="ko-KR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팀프로젝트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31609a59cc9_0_0"/>
          <p:cNvSpPr txBox="1"/>
          <p:nvPr/>
        </p:nvSpPr>
        <p:spPr>
          <a:xfrm>
            <a:off x="4530388" y="5905175"/>
            <a:ext cx="277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김보근  김유경  조병철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31609a59cc9_0_0"/>
          <p:cNvSpPr txBox="1"/>
          <p:nvPr/>
        </p:nvSpPr>
        <p:spPr>
          <a:xfrm>
            <a:off x="4844650" y="5078963"/>
            <a:ext cx="24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함께해JO 문화센터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31609a59cc9_0_0"/>
          <p:cNvSpPr/>
          <p:nvPr/>
        </p:nvSpPr>
        <p:spPr>
          <a:xfrm>
            <a:off x="3939850" y="221225"/>
            <a:ext cx="3981300" cy="3087000"/>
          </a:xfrm>
          <a:prstGeom prst="roundRect">
            <a:avLst>
              <a:gd fmla="val 7062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g31609a59cc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9475" y="76200"/>
            <a:ext cx="3702050" cy="37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g31609a59cc9_0_198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318" name="Google Shape;318;g31609a59cc9_0_198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31609a59cc9_0_198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프로젝트 구상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320" name="Google Shape;320;g31609a59cc9_0_198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ko-KR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g31609a59cc9_0_198"/>
          <p:cNvSpPr txBox="1"/>
          <p:nvPr/>
        </p:nvSpPr>
        <p:spPr>
          <a:xfrm>
            <a:off x="990530" y="764450"/>
            <a:ext cx="565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-KR" sz="1900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프로젝트 수행절차</a:t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aphicFrame>
        <p:nvGraphicFramePr>
          <p:cNvPr id="322" name="Google Shape;322;g31609a59cc9_0_198"/>
          <p:cNvGraphicFramePr/>
          <p:nvPr/>
        </p:nvGraphicFramePr>
        <p:xfrm>
          <a:off x="380300" y="247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{1ACD6C6A-7A0F-4BC0-A0ED-74488EFF7490}</a:tableStyleId>
              </a:tblPr>
              <a:tblGrid>
                <a:gridCol w="1495425"/>
                <a:gridCol w="2324100"/>
                <a:gridCol w="5008000"/>
                <a:gridCol w="2392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3B3838"/>
                          </a:solidFill>
                        </a:rPr>
                        <a:t>구분</a:t>
                      </a:r>
                      <a:endParaRPr b="1" sz="1600">
                        <a:solidFill>
                          <a:srgbClr val="3B38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3B3838"/>
                          </a:solidFill>
                        </a:rPr>
                        <a:t>기간</a:t>
                      </a:r>
                      <a:endParaRPr b="1" sz="1600">
                        <a:solidFill>
                          <a:srgbClr val="3B38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3B3838"/>
                          </a:solidFill>
                        </a:rPr>
                        <a:t>활동</a:t>
                      </a:r>
                      <a:endParaRPr b="1" sz="1600">
                        <a:solidFill>
                          <a:srgbClr val="3B38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3B3838"/>
                          </a:solidFill>
                        </a:rPr>
                        <a:t>비고</a:t>
                      </a:r>
                      <a:endParaRPr b="1" sz="1600">
                        <a:solidFill>
                          <a:srgbClr val="3B38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B3838"/>
                          </a:solidFill>
                        </a:rPr>
                        <a:t>사전 기획</a:t>
                      </a:r>
                      <a:endParaRPr b="1" sz="1200">
                        <a:solidFill>
                          <a:srgbClr val="3B38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B3838"/>
                          </a:solidFill>
                        </a:rPr>
                        <a:t>9/18(수) ~ 9/20(금)</a:t>
                      </a:r>
                      <a:endParaRPr b="1" sz="1200">
                        <a:solidFill>
                          <a:srgbClr val="3B38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B3838"/>
                          </a:solidFill>
                        </a:rPr>
                        <a:t>아이디어 선정</a:t>
                      </a:r>
                      <a:endParaRPr b="1" sz="1200">
                        <a:solidFill>
                          <a:srgbClr val="3B38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B3838"/>
                          </a:solidFill>
                        </a:rPr>
                        <a:t>디자인 및 기획안</a:t>
                      </a:r>
                      <a:endParaRPr b="1" sz="1200">
                        <a:solidFill>
                          <a:srgbClr val="3B38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B3838"/>
                          </a:solidFill>
                        </a:rPr>
                        <a:t>9/23(월) ~ 10/4(금)</a:t>
                      </a:r>
                      <a:endParaRPr b="1" sz="1200">
                        <a:solidFill>
                          <a:srgbClr val="3B38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B3838"/>
                          </a:solidFill>
                        </a:rPr>
                        <a:t>각자 하고싶은 기능 선정</a:t>
                      </a:r>
                      <a:endParaRPr b="1" sz="1200">
                        <a:solidFill>
                          <a:srgbClr val="3B38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B3838"/>
                          </a:solidFill>
                        </a:rPr>
                        <a:t>데이터 베이스</a:t>
                      </a:r>
                      <a:endParaRPr b="1" sz="1200">
                        <a:solidFill>
                          <a:srgbClr val="3B38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B3838"/>
                          </a:solidFill>
                        </a:rPr>
                        <a:t>10/7(월) ~ 10/11(금)</a:t>
                      </a:r>
                      <a:endParaRPr b="1" sz="1200">
                        <a:solidFill>
                          <a:srgbClr val="3B38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•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0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B3838"/>
                          </a:solidFill>
                        </a:rPr>
                        <a:t>프로젝트 구현</a:t>
                      </a:r>
                      <a:endParaRPr b="1" sz="1200">
                        <a:solidFill>
                          <a:srgbClr val="3B38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B3838"/>
                          </a:solidFill>
                        </a:rPr>
                        <a:t>10/14(월) ~ 11/15(금)</a:t>
                      </a:r>
                      <a:endParaRPr b="1" sz="1200">
                        <a:solidFill>
                          <a:srgbClr val="3B38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B3838"/>
                          </a:solidFill>
                        </a:rPr>
                        <a:t>팀별 중간보고, 통합후 오류수정</a:t>
                      </a:r>
                      <a:endParaRPr b="1" sz="1200">
                        <a:solidFill>
                          <a:srgbClr val="3B38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B3838"/>
                          </a:solidFill>
                        </a:rPr>
                        <a:t>발표준비, 발표</a:t>
                      </a:r>
                      <a:endParaRPr b="1" sz="1200">
                        <a:solidFill>
                          <a:srgbClr val="3B38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B3838"/>
                          </a:solidFill>
                        </a:rPr>
                        <a:t>11/18(월) ~ 11/20(수)</a:t>
                      </a:r>
                      <a:endParaRPr b="1" sz="1200">
                        <a:solidFill>
                          <a:srgbClr val="3B38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•</a:t>
                      </a:r>
                      <a:endParaRPr b="1" sz="1200">
                        <a:solidFill>
                          <a:srgbClr val="3B38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B3838"/>
                          </a:solidFill>
                        </a:rPr>
                        <a:t>총 개발기간</a:t>
                      </a:r>
                      <a:endParaRPr b="1" sz="1200">
                        <a:solidFill>
                          <a:srgbClr val="3B38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B3838"/>
                          </a:solidFill>
                        </a:rPr>
                        <a:t>9/18(수) ~ 11/20(수) (총 9주)</a:t>
                      </a:r>
                      <a:endParaRPr b="1" sz="1200">
                        <a:solidFill>
                          <a:srgbClr val="3B38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323" name="Google Shape;323;g31609a59cc9_0_198"/>
          <p:cNvGrpSpPr/>
          <p:nvPr/>
        </p:nvGrpSpPr>
        <p:grpSpPr>
          <a:xfrm>
            <a:off x="5495310" y="3000417"/>
            <a:ext cx="2784735" cy="428641"/>
            <a:chOff x="4723925" y="1260725"/>
            <a:chExt cx="3615600" cy="494225"/>
          </a:xfrm>
        </p:grpSpPr>
        <p:sp>
          <p:nvSpPr>
            <p:cNvPr id="324" name="Google Shape;324;g31609a59cc9_0_198"/>
            <p:cNvSpPr/>
            <p:nvPr/>
          </p:nvSpPr>
          <p:spPr>
            <a:xfrm>
              <a:off x="4723925" y="1260725"/>
              <a:ext cx="3366900" cy="49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g31609a59cc9_0_198"/>
            <p:cNvSpPr/>
            <p:nvPr/>
          </p:nvSpPr>
          <p:spPr>
            <a:xfrm>
              <a:off x="7842125" y="1263850"/>
              <a:ext cx="497400" cy="49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g31609a59cc9_0_198"/>
          <p:cNvGrpSpPr/>
          <p:nvPr/>
        </p:nvGrpSpPr>
        <p:grpSpPr>
          <a:xfrm>
            <a:off x="5315770" y="3000268"/>
            <a:ext cx="428268" cy="428647"/>
            <a:chOff x="5051918" y="1558725"/>
            <a:chExt cx="523875" cy="504825"/>
          </a:xfrm>
        </p:grpSpPr>
        <p:pic>
          <p:nvPicPr>
            <p:cNvPr id="327" name="Google Shape;327;g31609a59cc9_0_1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51918" y="1558725"/>
              <a:ext cx="523875" cy="504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g31609a59cc9_0_1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51343" y="1668263"/>
              <a:ext cx="22860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9" name="Google Shape;329;g31609a59cc9_0_198"/>
          <p:cNvSpPr txBox="1"/>
          <p:nvPr/>
        </p:nvSpPr>
        <p:spPr>
          <a:xfrm>
            <a:off x="5804175" y="3053950"/>
            <a:ext cx="20832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프로젝트 기획 및 주제선정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330" name="Google Shape;330;g31609a59cc9_0_198"/>
          <p:cNvGrpSpPr/>
          <p:nvPr/>
        </p:nvGrpSpPr>
        <p:grpSpPr>
          <a:xfrm>
            <a:off x="4913694" y="3536167"/>
            <a:ext cx="2083309" cy="428641"/>
            <a:chOff x="4723925" y="1260725"/>
            <a:chExt cx="3615600" cy="494225"/>
          </a:xfrm>
        </p:grpSpPr>
        <p:sp>
          <p:nvSpPr>
            <p:cNvPr id="331" name="Google Shape;331;g31609a59cc9_0_198"/>
            <p:cNvSpPr/>
            <p:nvPr/>
          </p:nvSpPr>
          <p:spPr>
            <a:xfrm>
              <a:off x="4723925" y="1260725"/>
              <a:ext cx="3366900" cy="49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g31609a59cc9_0_198"/>
            <p:cNvSpPr/>
            <p:nvPr/>
          </p:nvSpPr>
          <p:spPr>
            <a:xfrm>
              <a:off x="7842125" y="1263850"/>
              <a:ext cx="497400" cy="49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g31609a59cc9_0_198"/>
          <p:cNvGrpSpPr/>
          <p:nvPr/>
        </p:nvGrpSpPr>
        <p:grpSpPr>
          <a:xfrm>
            <a:off x="4734020" y="3535968"/>
            <a:ext cx="428268" cy="428647"/>
            <a:chOff x="5051918" y="1558725"/>
            <a:chExt cx="523875" cy="504825"/>
          </a:xfrm>
        </p:grpSpPr>
        <p:pic>
          <p:nvPicPr>
            <p:cNvPr id="334" name="Google Shape;334;g31609a59cc9_0_1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51918" y="1558725"/>
              <a:ext cx="523875" cy="504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g31609a59cc9_0_1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51343" y="1668263"/>
              <a:ext cx="22860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6" name="Google Shape;336;g31609a59cc9_0_198"/>
          <p:cNvSpPr txBox="1"/>
          <p:nvPr/>
        </p:nvSpPr>
        <p:spPr>
          <a:xfrm>
            <a:off x="5222425" y="3589650"/>
            <a:ext cx="15852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피그마 디자인 작업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337" name="Google Shape;337;g31609a59cc9_0_198"/>
          <p:cNvGrpSpPr/>
          <p:nvPr/>
        </p:nvGrpSpPr>
        <p:grpSpPr>
          <a:xfrm>
            <a:off x="7355785" y="3536053"/>
            <a:ext cx="1705117" cy="428641"/>
            <a:chOff x="4723925" y="1260725"/>
            <a:chExt cx="3615600" cy="494225"/>
          </a:xfrm>
        </p:grpSpPr>
        <p:sp>
          <p:nvSpPr>
            <p:cNvPr id="338" name="Google Shape;338;g31609a59cc9_0_198"/>
            <p:cNvSpPr/>
            <p:nvPr/>
          </p:nvSpPr>
          <p:spPr>
            <a:xfrm>
              <a:off x="4723925" y="1260725"/>
              <a:ext cx="3366900" cy="49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g31609a59cc9_0_198"/>
            <p:cNvSpPr/>
            <p:nvPr/>
          </p:nvSpPr>
          <p:spPr>
            <a:xfrm>
              <a:off x="7842125" y="1263850"/>
              <a:ext cx="497400" cy="49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" name="Google Shape;340;g31609a59cc9_0_198"/>
          <p:cNvGrpSpPr/>
          <p:nvPr/>
        </p:nvGrpSpPr>
        <p:grpSpPr>
          <a:xfrm>
            <a:off x="7175920" y="3535880"/>
            <a:ext cx="428268" cy="428647"/>
            <a:chOff x="5051918" y="1558725"/>
            <a:chExt cx="523875" cy="504825"/>
          </a:xfrm>
        </p:grpSpPr>
        <p:pic>
          <p:nvPicPr>
            <p:cNvPr id="341" name="Google Shape;341;g31609a59cc9_0_1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51918" y="1558725"/>
              <a:ext cx="523875" cy="504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g31609a59cc9_0_1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51343" y="1668263"/>
              <a:ext cx="22860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3" name="Google Shape;343;g31609a59cc9_0_198"/>
          <p:cNvSpPr txBox="1"/>
          <p:nvPr/>
        </p:nvSpPr>
        <p:spPr>
          <a:xfrm>
            <a:off x="7664325" y="3589575"/>
            <a:ext cx="11490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기획 ppt 작성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344" name="Google Shape;344;g31609a59cc9_0_198"/>
          <p:cNvGrpSpPr/>
          <p:nvPr/>
        </p:nvGrpSpPr>
        <p:grpSpPr>
          <a:xfrm>
            <a:off x="5828132" y="4072217"/>
            <a:ext cx="1894213" cy="428641"/>
            <a:chOff x="4723925" y="1260725"/>
            <a:chExt cx="3615600" cy="494225"/>
          </a:xfrm>
        </p:grpSpPr>
        <p:sp>
          <p:nvSpPr>
            <p:cNvPr id="345" name="Google Shape;345;g31609a59cc9_0_198"/>
            <p:cNvSpPr/>
            <p:nvPr/>
          </p:nvSpPr>
          <p:spPr>
            <a:xfrm>
              <a:off x="4723925" y="1260725"/>
              <a:ext cx="3366900" cy="49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g31609a59cc9_0_198"/>
            <p:cNvSpPr/>
            <p:nvPr/>
          </p:nvSpPr>
          <p:spPr>
            <a:xfrm>
              <a:off x="7842125" y="1263850"/>
              <a:ext cx="497400" cy="49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g31609a59cc9_0_198"/>
          <p:cNvGrpSpPr/>
          <p:nvPr/>
        </p:nvGrpSpPr>
        <p:grpSpPr>
          <a:xfrm>
            <a:off x="5648420" y="4071918"/>
            <a:ext cx="428268" cy="428647"/>
            <a:chOff x="5051918" y="1558725"/>
            <a:chExt cx="523875" cy="504825"/>
          </a:xfrm>
        </p:grpSpPr>
        <p:pic>
          <p:nvPicPr>
            <p:cNvPr id="348" name="Google Shape;348;g31609a59cc9_0_1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51918" y="1558725"/>
              <a:ext cx="523875" cy="504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g31609a59cc9_0_1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51343" y="1668263"/>
              <a:ext cx="22860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0" name="Google Shape;350;g31609a59cc9_0_198"/>
          <p:cNvSpPr txBox="1"/>
          <p:nvPr/>
        </p:nvSpPr>
        <p:spPr>
          <a:xfrm>
            <a:off x="6136825" y="4125600"/>
            <a:ext cx="13608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DB 구상 및 구축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351" name="Google Shape;351;g31609a59cc9_0_198"/>
          <p:cNvGrpSpPr/>
          <p:nvPr/>
        </p:nvGrpSpPr>
        <p:grpSpPr>
          <a:xfrm>
            <a:off x="5447434" y="4608667"/>
            <a:ext cx="2985039" cy="428641"/>
            <a:chOff x="4723925" y="1260725"/>
            <a:chExt cx="3615600" cy="494225"/>
          </a:xfrm>
        </p:grpSpPr>
        <p:sp>
          <p:nvSpPr>
            <p:cNvPr id="352" name="Google Shape;352;g31609a59cc9_0_198"/>
            <p:cNvSpPr/>
            <p:nvPr/>
          </p:nvSpPr>
          <p:spPr>
            <a:xfrm>
              <a:off x="4723925" y="1260725"/>
              <a:ext cx="3366900" cy="49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g31609a59cc9_0_198"/>
            <p:cNvSpPr/>
            <p:nvPr/>
          </p:nvSpPr>
          <p:spPr>
            <a:xfrm>
              <a:off x="7842125" y="1263850"/>
              <a:ext cx="497400" cy="49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g31609a59cc9_0_198"/>
          <p:cNvGrpSpPr/>
          <p:nvPr/>
        </p:nvGrpSpPr>
        <p:grpSpPr>
          <a:xfrm>
            <a:off x="5267420" y="4608268"/>
            <a:ext cx="428268" cy="428647"/>
            <a:chOff x="5051918" y="1558725"/>
            <a:chExt cx="523875" cy="504825"/>
          </a:xfrm>
        </p:grpSpPr>
        <p:pic>
          <p:nvPicPr>
            <p:cNvPr id="355" name="Google Shape;355;g31609a59cc9_0_1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51918" y="1558725"/>
              <a:ext cx="523875" cy="504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g31609a59cc9_0_1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51343" y="1668263"/>
              <a:ext cx="22860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7" name="Google Shape;357;g31609a59cc9_0_198"/>
          <p:cNvSpPr txBox="1"/>
          <p:nvPr/>
        </p:nvSpPr>
        <p:spPr>
          <a:xfrm>
            <a:off x="5755825" y="4661950"/>
            <a:ext cx="25236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스프링 프로젝트 구축 및 기능구현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358" name="Google Shape;358;g31609a59cc9_0_198"/>
          <p:cNvGrpSpPr/>
          <p:nvPr/>
        </p:nvGrpSpPr>
        <p:grpSpPr>
          <a:xfrm>
            <a:off x="4781447" y="5145567"/>
            <a:ext cx="2325915" cy="428641"/>
            <a:chOff x="4723925" y="1260725"/>
            <a:chExt cx="3615600" cy="494225"/>
          </a:xfrm>
        </p:grpSpPr>
        <p:sp>
          <p:nvSpPr>
            <p:cNvPr id="359" name="Google Shape;359;g31609a59cc9_0_198"/>
            <p:cNvSpPr/>
            <p:nvPr/>
          </p:nvSpPr>
          <p:spPr>
            <a:xfrm>
              <a:off x="4723925" y="1260725"/>
              <a:ext cx="3366900" cy="49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g31609a59cc9_0_198"/>
            <p:cNvSpPr/>
            <p:nvPr/>
          </p:nvSpPr>
          <p:spPr>
            <a:xfrm>
              <a:off x="7842125" y="1263850"/>
              <a:ext cx="497400" cy="49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g31609a59cc9_0_198"/>
          <p:cNvGrpSpPr/>
          <p:nvPr/>
        </p:nvGrpSpPr>
        <p:grpSpPr>
          <a:xfrm>
            <a:off x="4601420" y="5145118"/>
            <a:ext cx="428268" cy="428647"/>
            <a:chOff x="5051918" y="1558725"/>
            <a:chExt cx="523875" cy="504825"/>
          </a:xfrm>
        </p:grpSpPr>
        <p:pic>
          <p:nvPicPr>
            <p:cNvPr id="362" name="Google Shape;362;g31609a59cc9_0_1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51918" y="1558725"/>
              <a:ext cx="523875" cy="504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g31609a59cc9_0_1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51343" y="1668263"/>
              <a:ext cx="22860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" name="Google Shape;364;g31609a59cc9_0_198"/>
          <p:cNvSpPr txBox="1"/>
          <p:nvPr/>
        </p:nvSpPr>
        <p:spPr>
          <a:xfrm>
            <a:off x="5089825" y="5198800"/>
            <a:ext cx="18942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문서 정리, 최종 ppt 작성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365" name="Google Shape;365;g31609a59cc9_0_198"/>
          <p:cNvGrpSpPr/>
          <p:nvPr/>
        </p:nvGrpSpPr>
        <p:grpSpPr>
          <a:xfrm>
            <a:off x="7470971" y="5145667"/>
            <a:ext cx="1360912" cy="428641"/>
            <a:chOff x="4723925" y="1260725"/>
            <a:chExt cx="3615600" cy="494225"/>
          </a:xfrm>
        </p:grpSpPr>
        <p:sp>
          <p:nvSpPr>
            <p:cNvPr id="366" name="Google Shape;366;g31609a59cc9_0_198"/>
            <p:cNvSpPr/>
            <p:nvPr/>
          </p:nvSpPr>
          <p:spPr>
            <a:xfrm>
              <a:off x="4723925" y="1260725"/>
              <a:ext cx="3366900" cy="49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g31609a59cc9_0_198"/>
            <p:cNvSpPr/>
            <p:nvPr/>
          </p:nvSpPr>
          <p:spPr>
            <a:xfrm>
              <a:off x="7842125" y="1263850"/>
              <a:ext cx="497400" cy="49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g31609a59cc9_0_198"/>
          <p:cNvGrpSpPr/>
          <p:nvPr/>
        </p:nvGrpSpPr>
        <p:grpSpPr>
          <a:xfrm>
            <a:off x="7290645" y="5145118"/>
            <a:ext cx="428268" cy="428647"/>
            <a:chOff x="5051918" y="1558725"/>
            <a:chExt cx="523875" cy="504825"/>
          </a:xfrm>
        </p:grpSpPr>
        <p:pic>
          <p:nvPicPr>
            <p:cNvPr id="369" name="Google Shape;369;g31609a59cc9_0_1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51918" y="1558725"/>
              <a:ext cx="523875" cy="504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g31609a59cc9_0_1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51343" y="1668263"/>
              <a:ext cx="22860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1" name="Google Shape;371;g31609a59cc9_0_198"/>
          <p:cNvSpPr txBox="1"/>
          <p:nvPr/>
        </p:nvSpPr>
        <p:spPr>
          <a:xfrm>
            <a:off x="7949350" y="5197825"/>
            <a:ext cx="8493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발표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372" name="Google Shape;372;g31609a59cc9_0_198"/>
          <p:cNvGrpSpPr/>
          <p:nvPr/>
        </p:nvGrpSpPr>
        <p:grpSpPr>
          <a:xfrm>
            <a:off x="467529" y="1497845"/>
            <a:ext cx="11133429" cy="585758"/>
            <a:chOff x="5029699" y="993024"/>
            <a:chExt cx="3022514" cy="428656"/>
          </a:xfrm>
        </p:grpSpPr>
        <p:grpSp>
          <p:nvGrpSpPr>
            <p:cNvPr id="373" name="Google Shape;373;g31609a59cc9_0_198"/>
            <p:cNvGrpSpPr/>
            <p:nvPr/>
          </p:nvGrpSpPr>
          <p:grpSpPr>
            <a:xfrm>
              <a:off x="5106047" y="993024"/>
              <a:ext cx="2946165" cy="428656"/>
              <a:chOff x="4514386" y="1260719"/>
              <a:chExt cx="3825194" cy="494242"/>
            </a:xfrm>
          </p:grpSpPr>
          <p:sp>
            <p:nvSpPr>
              <p:cNvPr id="374" name="Google Shape;374;g31609a59cc9_0_198"/>
              <p:cNvSpPr/>
              <p:nvPr/>
            </p:nvSpPr>
            <p:spPr>
              <a:xfrm>
                <a:off x="4514386" y="1260719"/>
                <a:ext cx="3729900" cy="49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g31609a59cc9_0_198"/>
              <p:cNvSpPr/>
              <p:nvPr/>
            </p:nvSpPr>
            <p:spPr>
              <a:xfrm>
                <a:off x="8157780" y="1263861"/>
                <a:ext cx="181800" cy="49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6" name="Google Shape;376;g31609a59cc9_0_198"/>
            <p:cNvSpPr/>
            <p:nvPr/>
          </p:nvSpPr>
          <p:spPr>
            <a:xfrm>
              <a:off x="5029699" y="994349"/>
              <a:ext cx="140100" cy="42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g31609a59cc9_0_198"/>
          <p:cNvSpPr txBox="1"/>
          <p:nvPr/>
        </p:nvSpPr>
        <p:spPr>
          <a:xfrm>
            <a:off x="990525" y="1576300"/>
            <a:ext cx="6006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</a:rPr>
              <a:t>프로젝트 </a:t>
            </a:r>
            <a:r>
              <a:rPr b="1" lang="ko-KR" sz="2000">
                <a:solidFill>
                  <a:srgbClr val="4A86E8"/>
                </a:solidFill>
              </a:rPr>
              <a:t>사전 기획</a:t>
            </a:r>
            <a:r>
              <a:rPr b="1" lang="ko-KR" sz="2000">
                <a:solidFill>
                  <a:schemeClr val="dk1"/>
                </a:solidFill>
              </a:rPr>
              <a:t>과 프로젝트 </a:t>
            </a:r>
            <a:r>
              <a:rPr b="1" lang="ko-KR" sz="2000">
                <a:solidFill>
                  <a:srgbClr val="4A86E8"/>
                </a:solidFill>
              </a:rPr>
              <a:t>수행 및 완료</a:t>
            </a:r>
            <a:r>
              <a:rPr b="1" lang="ko-KR" sz="2000">
                <a:solidFill>
                  <a:schemeClr val="dk1"/>
                </a:solidFill>
              </a:rPr>
              <a:t> 과정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78" name="Google Shape;378;g31609a59cc9_0_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225" y="1658813"/>
            <a:ext cx="323850" cy="35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g31609a59cc9_0_198"/>
          <p:cNvGrpSpPr/>
          <p:nvPr/>
        </p:nvGrpSpPr>
        <p:grpSpPr>
          <a:xfrm rot="10800000">
            <a:off x="-2" y="6568550"/>
            <a:ext cx="6525352" cy="291600"/>
            <a:chOff x="5666648" y="0"/>
            <a:chExt cx="6525352" cy="291600"/>
          </a:xfrm>
        </p:grpSpPr>
        <p:pic>
          <p:nvPicPr>
            <p:cNvPr id="380" name="Google Shape;380;g31609a59cc9_0_19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g31609a59cc9_0_19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g31609a59cc9_0_198"/>
          <p:cNvGrpSpPr/>
          <p:nvPr/>
        </p:nvGrpSpPr>
        <p:grpSpPr>
          <a:xfrm>
            <a:off x="5666648" y="0"/>
            <a:ext cx="6525352" cy="291600"/>
            <a:chOff x="5666648" y="0"/>
            <a:chExt cx="6525352" cy="291600"/>
          </a:xfrm>
        </p:grpSpPr>
        <p:pic>
          <p:nvPicPr>
            <p:cNvPr id="383" name="Google Shape;383;g31609a59cc9_0_19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g31609a59cc9_0_19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g31609a59cc9_0_291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390" name="Google Shape;390;g31609a59cc9_0_291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g31609a59cc9_0_291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프로젝트 구상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392" name="Google Shape;392;g31609a59cc9_0_291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ko-KR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3" name="Google Shape;393;g31609a59cc9_0_291"/>
          <p:cNvSpPr txBox="1"/>
          <p:nvPr/>
        </p:nvSpPr>
        <p:spPr>
          <a:xfrm>
            <a:off x="990530" y="764450"/>
            <a:ext cx="565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ko-KR" sz="19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정보 구조도</a:t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94" name="Google Shape;394;g31609a59cc9_0_291"/>
          <p:cNvSpPr/>
          <p:nvPr/>
        </p:nvSpPr>
        <p:spPr>
          <a:xfrm>
            <a:off x="882100" y="1310525"/>
            <a:ext cx="3325200" cy="4601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31609a59cc9_0_291"/>
          <p:cNvSpPr/>
          <p:nvPr/>
        </p:nvSpPr>
        <p:spPr>
          <a:xfrm>
            <a:off x="3184675" y="424750"/>
            <a:ext cx="8562600" cy="6018900"/>
          </a:xfrm>
          <a:prstGeom prst="roundRect">
            <a:avLst>
              <a:gd fmla="val 7556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g31609a59cc9_0_291"/>
          <p:cNvGrpSpPr/>
          <p:nvPr/>
        </p:nvGrpSpPr>
        <p:grpSpPr>
          <a:xfrm>
            <a:off x="1038725" y="600806"/>
            <a:ext cx="10213075" cy="5716567"/>
            <a:chOff x="1591643" y="1353231"/>
            <a:chExt cx="7858025" cy="4433853"/>
          </a:xfrm>
        </p:grpSpPr>
        <p:sp>
          <p:nvSpPr>
            <p:cNvPr id="397" name="Google Shape;397;g31609a59cc9_0_291"/>
            <p:cNvSpPr/>
            <p:nvPr/>
          </p:nvSpPr>
          <p:spPr>
            <a:xfrm>
              <a:off x="6125670" y="5174426"/>
              <a:ext cx="1179000" cy="273300"/>
            </a:xfrm>
            <a:prstGeom prst="roundRect">
              <a:avLst>
                <a:gd fmla="val 41681" name="adj"/>
              </a:avLst>
            </a:prstGeom>
            <a:solidFill>
              <a:srgbClr val="6D9EEB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ko-KR" sz="13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게시판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31609a59cc9_0_291"/>
            <p:cNvSpPr/>
            <p:nvPr/>
          </p:nvSpPr>
          <p:spPr>
            <a:xfrm>
              <a:off x="6125664" y="4691899"/>
              <a:ext cx="1179000" cy="273300"/>
            </a:xfrm>
            <a:prstGeom prst="roundRect">
              <a:avLst>
                <a:gd fmla="val 41681" name="adj"/>
              </a:avLst>
            </a:prstGeom>
            <a:solidFill>
              <a:srgbClr val="6D9EEB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ko-KR" sz="13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수강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31609a59cc9_0_291"/>
            <p:cNvSpPr/>
            <p:nvPr/>
          </p:nvSpPr>
          <p:spPr>
            <a:xfrm>
              <a:off x="1591643" y="3396849"/>
              <a:ext cx="1254600" cy="304500"/>
            </a:xfrm>
            <a:prstGeom prst="roundRect">
              <a:avLst>
                <a:gd fmla="val 47935" name="adj"/>
              </a:avLst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lang="ko-KR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함께해JO</a:t>
              </a:r>
              <a:endParaRPr b="1" i="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0" name="Google Shape;400;g31609a59cc9_0_291"/>
            <p:cNvSpPr/>
            <p:nvPr/>
          </p:nvSpPr>
          <p:spPr>
            <a:xfrm>
              <a:off x="7461286" y="1922608"/>
              <a:ext cx="915600" cy="215700"/>
            </a:xfrm>
            <a:prstGeom prst="roundRect">
              <a:avLst>
                <a:gd fmla="val 50000" name="adj"/>
              </a:avLst>
            </a:prstGeom>
            <a:solidFill>
              <a:srgbClr val="CFE2F3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b="0" i="0" sz="1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1" name="Google Shape;401;g31609a59cc9_0_291"/>
            <p:cNvSpPr/>
            <p:nvPr/>
          </p:nvSpPr>
          <p:spPr>
            <a:xfrm>
              <a:off x="6125669" y="4218673"/>
              <a:ext cx="1179000" cy="273300"/>
            </a:xfrm>
            <a:prstGeom prst="roundRect">
              <a:avLst>
                <a:gd fmla="val 41681" name="adj"/>
              </a:avLst>
            </a:prstGeom>
            <a:solidFill>
              <a:srgbClr val="6D9EEB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ko-KR" sz="13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로그인</a:t>
              </a:r>
              <a:endParaRPr b="1" i="0" sz="13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2" name="Google Shape;402;g31609a59cc9_0_291"/>
            <p:cNvSpPr/>
            <p:nvPr/>
          </p:nvSpPr>
          <p:spPr>
            <a:xfrm>
              <a:off x="7463184" y="3264611"/>
              <a:ext cx="915600" cy="215700"/>
            </a:xfrm>
            <a:prstGeom prst="roundRect">
              <a:avLst>
                <a:gd fmla="val 50000" name="adj"/>
              </a:avLst>
            </a:prstGeom>
            <a:solidFill>
              <a:srgbClr val="CFE2F3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-KR" sz="13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질문하기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g31609a59cc9_0_291"/>
            <p:cNvSpPr/>
            <p:nvPr/>
          </p:nvSpPr>
          <p:spPr>
            <a:xfrm>
              <a:off x="7461264" y="5571384"/>
              <a:ext cx="915600" cy="215700"/>
            </a:xfrm>
            <a:prstGeom prst="roundRect">
              <a:avLst>
                <a:gd fmla="val 50000" name="adj"/>
              </a:avLst>
            </a:prstGeom>
            <a:solidFill>
              <a:srgbClr val="CFE2F3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-KR" sz="13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답변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31609a59cc9_0_291"/>
            <p:cNvSpPr/>
            <p:nvPr/>
          </p:nvSpPr>
          <p:spPr>
            <a:xfrm>
              <a:off x="6125679" y="3753635"/>
              <a:ext cx="1179000" cy="273300"/>
            </a:xfrm>
            <a:prstGeom prst="roundRect">
              <a:avLst>
                <a:gd fmla="val 41681" name="adj"/>
              </a:avLst>
            </a:prstGeom>
            <a:solidFill>
              <a:srgbClr val="6D9EEB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ko-KR" sz="13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이벤트</a:t>
              </a:r>
              <a:endParaRPr b="1" i="0" sz="13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g31609a59cc9_0_291"/>
            <p:cNvSpPr/>
            <p:nvPr/>
          </p:nvSpPr>
          <p:spPr>
            <a:xfrm>
              <a:off x="7463179" y="1382037"/>
              <a:ext cx="915600" cy="215700"/>
            </a:xfrm>
            <a:prstGeom prst="roundRect">
              <a:avLst>
                <a:gd fmla="val 50000" name="adj"/>
              </a:avLst>
            </a:prstGeom>
            <a:solidFill>
              <a:srgbClr val="CFE2F3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-KR" sz="1300">
                  <a:latin typeface="Malgun Gothic"/>
                  <a:ea typeface="Malgun Gothic"/>
                  <a:cs typeface="Malgun Gothic"/>
                  <a:sym typeface="Malgun Gothic"/>
                </a:rPr>
                <a:t>로또</a:t>
              </a:r>
              <a:endParaRPr b="0" i="0" sz="1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6" name="Google Shape;406;g31609a59cc9_0_291"/>
            <p:cNvSpPr/>
            <p:nvPr/>
          </p:nvSpPr>
          <p:spPr>
            <a:xfrm rot="875">
              <a:off x="2782893" y="2607091"/>
              <a:ext cx="1179000" cy="273300"/>
            </a:xfrm>
            <a:prstGeom prst="roundRect">
              <a:avLst>
                <a:gd fmla="val 41681" name="adj"/>
              </a:avLst>
            </a:prstGeom>
            <a:solidFill>
              <a:srgbClr val="1155CC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ko-KR" sz="13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사용자 </a:t>
              </a:r>
              <a:r>
                <a:rPr b="1" i="0" lang="ko-KR" sz="13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페이지</a:t>
              </a:r>
              <a:endParaRPr b="1" i="0" sz="13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07" name="Google Shape;407;g31609a59cc9_0_291"/>
            <p:cNvCxnSpPr>
              <a:stCxn id="399" idx="3"/>
              <a:endCxn id="406" idx="2"/>
            </p:cNvCxnSpPr>
            <p:nvPr/>
          </p:nvCxnSpPr>
          <p:spPr>
            <a:xfrm flipH="1" rot="10800000">
              <a:off x="2846243" y="2880399"/>
              <a:ext cx="526200" cy="668700"/>
            </a:xfrm>
            <a:prstGeom prst="bentConnector2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8" name="Google Shape;408;g31609a59cc9_0_291"/>
            <p:cNvSpPr/>
            <p:nvPr/>
          </p:nvSpPr>
          <p:spPr>
            <a:xfrm>
              <a:off x="4025254" y="4863669"/>
              <a:ext cx="1179000" cy="273300"/>
            </a:xfrm>
            <a:prstGeom prst="roundRect">
              <a:avLst>
                <a:gd fmla="val 41681" name="adj"/>
              </a:avLst>
            </a:prstGeom>
            <a:solidFill>
              <a:srgbClr val="6D9EEB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ko-KR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메인</a:t>
              </a:r>
              <a:endParaRPr b="1" i="0" sz="13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9" name="Google Shape;409;g31609a59cc9_0_291"/>
            <p:cNvSpPr/>
            <p:nvPr/>
          </p:nvSpPr>
          <p:spPr>
            <a:xfrm>
              <a:off x="3947454" y="1926373"/>
              <a:ext cx="1179000" cy="273300"/>
            </a:xfrm>
            <a:prstGeom prst="roundRect">
              <a:avLst>
                <a:gd fmla="val 41681" name="adj"/>
              </a:avLst>
            </a:prstGeom>
            <a:solidFill>
              <a:srgbClr val="6D9EEB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ko-KR" sz="13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메인</a:t>
              </a:r>
              <a:endParaRPr b="1" i="0" sz="13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0" name="Google Shape;410;g31609a59cc9_0_291"/>
            <p:cNvSpPr/>
            <p:nvPr/>
          </p:nvSpPr>
          <p:spPr>
            <a:xfrm>
              <a:off x="6128958" y="2892226"/>
              <a:ext cx="1179000" cy="273300"/>
            </a:xfrm>
            <a:prstGeom prst="roundRect">
              <a:avLst>
                <a:gd fmla="val 41681" name="adj"/>
              </a:avLst>
            </a:prstGeom>
            <a:solidFill>
              <a:srgbClr val="6D9EEB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ko-KR" sz="13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게시판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31609a59cc9_0_291"/>
            <p:cNvSpPr/>
            <p:nvPr/>
          </p:nvSpPr>
          <p:spPr>
            <a:xfrm>
              <a:off x="6128952" y="2409699"/>
              <a:ext cx="1179000" cy="273300"/>
            </a:xfrm>
            <a:prstGeom prst="roundRect">
              <a:avLst>
                <a:gd fmla="val 41681" name="adj"/>
              </a:avLst>
            </a:prstGeom>
            <a:solidFill>
              <a:srgbClr val="6D9EEB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ko-KR" sz="13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수강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31609a59cc9_0_291"/>
            <p:cNvSpPr/>
            <p:nvPr/>
          </p:nvSpPr>
          <p:spPr>
            <a:xfrm>
              <a:off x="6125682" y="1877396"/>
              <a:ext cx="1179000" cy="273300"/>
            </a:xfrm>
            <a:prstGeom prst="roundRect">
              <a:avLst>
                <a:gd fmla="val 41681" name="adj"/>
              </a:avLst>
            </a:prstGeom>
            <a:solidFill>
              <a:srgbClr val="6D9EEB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ko-KR" sz="13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로그인</a:t>
              </a:r>
              <a:endParaRPr b="1" i="0" sz="13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3" name="Google Shape;413;g31609a59cc9_0_291"/>
            <p:cNvSpPr/>
            <p:nvPr/>
          </p:nvSpPr>
          <p:spPr>
            <a:xfrm>
              <a:off x="6128967" y="1353231"/>
              <a:ext cx="1179000" cy="273300"/>
            </a:xfrm>
            <a:prstGeom prst="roundRect">
              <a:avLst>
                <a:gd fmla="val 41681" name="adj"/>
              </a:avLst>
            </a:prstGeom>
            <a:solidFill>
              <a:srgbClr val="6D9EEB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ko-KR" sz="13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이벤트</a:t>
              </a:r>
              <a:endParaRPr b="1" i="0" sz="13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14" name="Google Shape;414;g31609a59cc9_0_291"/>
            <p:cNvCxnSpPr>
              <a:stCxn id="406" idx="0"/>
              <a:endCxn id="409" idx="1"/>
            </p:cNvCxnSpPr>
            <p:nvPr/>
          </p:nvCxnSpPr>
          <p:spPr>
            <a:xfrm rot="-5400000">
              <a:off x="3387843" y="2047441"/>
              <a:ext cx="544200" cy="575100"/>
            </a:xfrm>
            <a:prstGeom prst="bentConnector2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" name="Google Shape;415;g31609a59cc9_0_291"/>
            <p:cNvCxnSpPr>
              <a:stCxn id="416" idx="2"/>
              <a:endCxn id="408" idx="1"/>
            </p:cNvCxnSpPr>
            <p:nvPr/>
          </p:nvCxnSpPr>
          <p:spPr>
            <a:xfrm flipH="1" rot="-5400000">
              <a:off x="3386943" y="4362016"/>
              <a:ext cx="623700" cy="652800"/>
            </a:xfrm>
            <a:prstGeom prst="bentConnector2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g31609a59cc9_0_291"/>
            <p:cNvCxnSpPr>
              <a:stCxn id="409" idx="3"/>
              <a:endCxn id="413" idx="1"/>
            </p:cNvCxnSpPr>
            <p:nvPr/>
          </p:nvCxnSpPr>
          <p:spPr>
            <a:xfrm flipH="1" rot="10800000">
              <a:off x="5126454" y="1490022"/>
              <a:ext cx="1002600" cy="573000"/>
            </a:xfrm>
            <a:prstGeom prst="bentConnector3">
              <a:avLst>
                <a:gd fmla="val 49996" name="adj1"/>
              </a:avLst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g31609a59cc9_0_291"/>
            <p:cNvCxnSpPr>
              <a:stCxn id="409" idx="3"/>
              <a:endCxn id="412" idx="1"/>
            </p:cNvCxnSpPr>
            <p:nvPr/>
          </p:nvCxnSpPr>
          <p:spPr>
            <a:xfrm flipH="1" rot="10800000">
              <a:off x="5126454" y="2014123"/>
              <a:ext cx="999300" cy="48900"/>
            </a:xfrm>
            <a:prstGeom prst="bentConnector3">
              <a:avLst>
                <a:gd fmla="val 49996" name="adj1"/>
              </a:avLst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g31609a59cc9_0_291"/>
            <p:cNvCxnSpPr>
              <a:stCxn id="409" idx="3"/>
              <a:endCxn id="410" idx="1"/>
            </p:cNvCxnSpPr>
            <p:nvPr/>
          </p:nvCxnSpPr>
          <p:spPr>
            <a:xfrm>
              <a:off x="5126454" y="2063023"/>
              <a:ext cx="1002600" cy="966000"/>
            </a:xfrm>
            <a:prstGeom prst="bentConnector3">
              <a:avLst>
                <a:gd fmla="val 49995" name="adj1"/>
              </a:avLst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g31609a59cc9_0_291"/>
            <p:cNvCxnSpPr>
              <a:stCxn id="409" idx="3"/>
              <a:endCxn id="411" idx="1"/>
            </p:cNvCxnSpPr>
            <p:nvPr/>
          </p:nvCxnSpPr>
          <p:spPr>
            <a:xfrm>
              <a:off x="5126454" y="2063023"/>
              <a:ext cx="1002600" cy="483300"/>
            </a:xfrm>
            <a:prstGeom prst="bentConnector3">
              <a:avLst>
                <a:gd fmla="val 49995" name="adj1"/>
              </a:avLst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g31609a59cc9_0_291"/>
            <p:cNvCxnSpPr>
              <a:stCxn id="408" idx="3"/>
              <a:endCxn id="401" idx="1"/>
            </p:cNvCxnSpPr>
            <p:nvPr/>
          </p:nvCxnSpPr>
          <p:spPr>
            <a:xfrm flipH="1" rot="10800000">
              <a:off x="5204254" y="4355319"/>
              <a:ext cx="921300" cy="645000"/>
            </a:xfrm>
            <a:prstGeom prst="bentConnector3">
              <a:avLst>
                <a:gd fmla="val 50006" name="adj1"/>
              </a:avLst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g31609a59cc9_0_291"/>
            <p:cNvCxnSpPr>
              <a:stCxn id="408" idx="3"/>
              <a:endCxn id="397" idx="1"/>
            </p:cNvCxnSpPr>
            <p:nvPr/>
          </p:nvCxnSpPr>
          <p:spPr>
            <a:xfrm>
              <a:off x="5204254" y="5000319"/>
              <a:ext cx="921300" cy="310800"/>
            </a:xfrm>
            <a:prstGeom prst="bentConnector3">
              <a:avLst>
                <a:gd fmla="val 50006" name="adj1"/>
              </a:avLst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g31609a59cc9_0_291"/>
            <p:cNvCxnSpPr>
              <a:stCxn id="408" idx="3"/>
              <a:endCxn id="398" idx="1"/>
            </p:cNvCxnSpPr>
            <p:nvPr/>
          </p:nvCxnSpPr>
          <p:spPr>
            <a:xfrm flipH="1" rot="10800000">
              <a:off x="5204254" y="4828419"/>
              <a:ext cx="921300" cy="171900"/>
            </a:xfrm>
            <a:prstGeom prst="bentConnector3">
              <a:avLst>
                <a:gd fmla="val 50006" name="adj1"/>
              </a:avLst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g31609a59cc9_0_291"/>
            <p:cNvCxnSpPr>
              <a:stCxn id="408" idx="3"/>
              <a:endCxn id="404" idx="1"/>
            </p:cNvCxnSpPr>
            <p:nvPr/>
          </p:nvCxnSpPr>
          <p:spPr>
            <a:xfrm flipH="1" rot="10800000">
              <a:off x="5204254" y="3890319"/>
              <a:ext cx="921300" cy="11100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5" name="Google Shape;425;g31609a59cc9_0_291"/>
            <p:cNvSpPr/>
            <p:nvPr/>
          </p:nvSpPr>
          <p:spPr>
            <a:xfrm>
              <a:off x="8534068" y="1914145"/>
              <a:ext cx="915600" cy="215700"/>
            </a:xfrm>
            <a:prstGeom prst="roundRect">
              <a:avLst>
                <a:gd fmla="val 50000" name="adj"/>
              </a:avLst>
            </a:prstGeom>
            <a:solidFill>
              <a:srgbClr val="CFE2F3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-KR" sz="1300">
                  <a:latin typeface="Malgun Gothic"/>
                  <a:ea typeface="Malgun Gothic"/>
                  <a:cs typeface="Malgun Gothic"/>
                  <a:sym typeface="Malgun Gothic"/>
                </a:rPr>
                <a:t>마이페이지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31609a59cc9_0_291"/>
            <p:cNvSpPr/>
            <p:nvPr/>
          </p:nvSpPr>
          <p:spPr>
            <a:xfrm>
              <a:off x="7461286" y="2929052"/>
              <a:ext cx="915600" cy="215700"/>
            </a:xfrm>
            <a:prstGeom prst="roundRect">
              <a:avLst>
                <a:gd fmla="val 50000" name="adj"/>
              </a:avLst>
            </a:prstGeom>
            <a:solidFill>
              <a:srgbClr val="CFE2F3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-KR" sz="13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공지</a:t>
              </a:r>
              <a:r>
                <a:rPr lang="ko-KR" sz="1300">
                  <a:latin typeface="Malgun Gothic"/>
                  <a:ea typeface="Malgun Gothic"/>
                  <a:cs typeface="Malgun Gothic"/>
                  <a:sym typeface="Malgun Gothic"/>
                </a:rPr>
                <a:t>사항</a:t>
              </a:r>
              <a:endParaRPr b="0" i="0" sz="1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7" name="Google Shape;427;g31609a59cc9_0_291"/>
            <p:cNvSpPr/>
            <p:nvPr/>
          </p:nvSpPr>
          <p:spPr>
            <a:xfrm>
              <a:off x="7461286" y="2457949"/>
              <a:ext cx="915600" cy="215700"/>
            </a:xfrm>
            <a:prstGeom prst="roundRect">
              <a:avLst>
                <a:gd fmla="val 50000" name="adj"/>
              </a:avLst>
            </a:prstGeom>
            <a:solidFill>
              <a:srgbClr val="CFE2F3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-KR" sz="1300">
                  <a:latin typeface="Malgun Gothic"/>
                  <a:ea typeface="Malgun Gothic"/>
                  <a:cs typeface="Malgun Gothic"/>
                  <a:sym typeface="Malgun Gothic"/>
                </a:rPr>
                <a:t>수강목록</a:t>
              </a:r>
              <a:endParaRPr b="0" i="0" sz="1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8" name="Google Shape;428;g31609a59cc9_0_291"/>
            <p:cNvSpPr/>
            <p:nvPr/>
          </p:nvSpPr>
          <p:spPr>
            <a:xfrm>
              <a:off x="8534065" y="2446524"/>
              <a:ext cx="915600" cy="215700"/>
            </a:xfrm>
            <a:prstGeom prst="roundRect">
              <a:avLst>
                <a:gd fmla="val 50000" name="adj"/>
              </a:avLst>
            </a:prstGeom>
            <a:solidFill>
              <a:srgbClr val="CFE2F3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-KR" sz="1300">
                  <a:latin typeface="Malgun Gothic"/>
                  <a:ea typeface="Malgun Gothic"/>
                  <a:cs typeface="Malgun Gothic"/>
                  <a:sym typeface="Malgun Gothic"/>
                </a:rPr>
                <a:t>수강신청</a:t>
              </a:r>
              <a:endParaRPr b="0" i="0" sz="1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9" name="Google Shape;429;g31609a59cc9_0_291"/>
            <p:cNvSpPr/>
            <p:nvPr/>
          </p:nvSpPr>
          <p:spPr>
            <a:xfrm>
              <a:off x="7461261" y="3785536"/>
              <a:ext cx="915600" cy="215700"/>
            </a:xfrm>
            <a:prstGeom prst="roundRect">
              <a:avLst>
                <a:gd fmla="val 50000" name="adj"/>
              </a:avLst>
            </a:prstGeom>
            <a:solidFill>
              <a:srgbClr val="CFE2F3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-KR" sz="1300">
                  <a:latin typeface="Malgun Gothic"/>
                  <a:ea typeface="Malgun Gothic"/>
                  <a:cs typeface="Malgun Gothic"/>
                  <a:sym typeface="Malgun Gothic"/>
                </a:rPr>
                <a:t>이벤트</a:t>
              </a:r>
              <a:r>
                <a:rPr lang="ko-KR" sz="13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관리</a:t>
              </a:r>
              <a:endParaRPr b="0" i="0" sz="1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0" name="Google Shape;430;g31609a59cc9_0_291"/>
            <p:cNvSpPr/>
            <p:nvPr/>
          </p:nvSpPr>
          <p:spPr>
            <a:xfrm>
              <a:off x="7461261" y="5206289"/>
              <a:ext cx="915600" cy="215700"/>
            </a:xfrm>
            <a:prstGeom prst="roundRect">
              <a:avLst>
                <a:gd fmla="val 50000" name="adj"/>
              </a:avLst>
            </a:prstGeom>
            <a:solidFill>
              <a:srgbClr val="CFE2F3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-KR" sz="13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공지관리</a:t>
              </a:r>
              <a:endParaRPr b="0" i="0" sz="1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1" name="Google Shape;431;g31609a59cc9_0_291"/>
            <p:cNvSpPr/>
            <p:nvPr/>
          </p:nvSpPr>
          <p:spPr>
            <a:xfrm>
              <a:off x="7461261" y="4737570"/>
              <a:ext cx="915600" cy="215700"/>
            </a:xfrm>
            <a:prstGeom prst="roundRect">
              <a:avLst>
                <a:gd fmla="val 50000" name="adj"/>
              </a:avLst>
            </a:prstGeom>
            <a:solidFill>
              <a:srgbClr val="CFE2F3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-KR" sz="1300">
                  <a:latin typeface="Malgun Gothic"/>
                  <a:ea typeface="Malgun Gothic"/>
                  <a:cs typeface="Malgun Gothic"/>
                  <a:sym typeface="Malgun Gothic"/>
                </a:rPr>
                <a:t>수강관리</a:t>
              </a:r>
              <a:endParaRPr b="0" i="0" sz="1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2" name="Google Shape;432;g31609a59cc9_0_291"/>
            <p:cNvSpPr/>
            <p:nvPr/>
          </p:nvSpPr>
          <p:spPr>
            <a:xfrm>
              <a:off x="7461261" y="4250573"/>
              <a:ext cx="915600" cy="215700"/>
            </a:xfrm>
            <a:prstGeom prst="roundRect">
              <a:avLst>
                <a:gd fmla="val 50000" name="adj"/>
              </a:avLst>
            </a:prstGeom>
            <a:solidFill>
              <a:srgbClr val="CFE2F3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-KR" sz="13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추가</a:t>
              </a:r>
              <a:endParaRPr b="0" i="0" sz="1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6" name="Google Shape;416;g31609a59cc9_0_291"/>
            <p:cNvSpPr/>
            <p:nvPr/>
          </p:nvSpPr>
          <p:spPr>
            <a:xfrm rot="875">
              <a:off x="2782893" y="4103266"/>
              <a:ext cx="1179000" cy="273300"/>
            </a:xfrm>
            <a:prstGeom prst="roundRect">
              <a:avLst>
                <a:gd fmla="val 41681" name="adj"/>
              </a:avLst>
            </a:prstGeom>
            <a:solidFill>
              <a:srgbClr val="1155CC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ko-KR" sz="13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</a:t>
              </a:r>
              <a:r>
                <a:rPr b="1" i="0" lang="ko-KR" sz="13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페이지</a:t>
              </a:r>
              <a:endParaRPr b="1" i="0" sz="13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33" name="Google Shape;433;g31609a59cc9_0_291"/>
            <p:cNvCxnSpPr>
              <a:stCxn id="399" idx="3"/>
              <a:endCxn id="416" idx="0"/>
            </p:cNvCxnSpPr>
            <p:nvPr/>
          </p:nvCxnSpPr>
          <p:spPr>
            <a:xfrm>
              <a:off x="2846243" y="3549099"/>
              <a:ext cx="526200" cy="554100"/>
            </a:xfrm>
            <a:prstGeom prst="bentConnector2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4" name="Google Shape;434;g31609a59cc9_0_291"/>
          <p:cNvSpPr/>
          <p:nvPr/>
        </p:nvSpPr>
        <p:spPr>
          <a:xfrm>
            <a:off x="10061700" y="2627237"/>
            <a:ext cx="1190100" cy="278100"/>
          </a:xfrm>
          <a:prstGeom prst="roundRect">
            <a:avLst>
              <a:gd fmla="val 50000" name="adj"/>
            </a:avLst>
          </a:prstGeom>
          <a:solidFill>
            <a:srgbClr val="CFE2F3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1300">
                <a:latin typeface="Malgun Gothic"/>
                <a:ea typeface="Malgun Gothic"/>
                <a:cs typeface="Malgun Gothic"/>
                <a:sym typeface="Malgun Gothic"/>
              </a:rPr>
              <a:t>자유게시판</a:t>
            </a:r>
            <a:endParaRPr b="0" i="0" sz="1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g31609a59cc9_0_291"/>
          <p:cNvSpPr/>
          <p:nvPr/>
        </p:nvSpPr>
        <p:spPr>
          <a:xfrm>
            <a:off x="10061692" y="5570504"/>
            <a:ext cx="1190100" cy="278100"/>
          </a:xfrm>
          <a:prstGeom prst="roundRect">
            <a:avLst>
              <a:gd fmla="val 50000" name="adj"/>
            </a:avLst>
          </a:prstGeom>
          <a:solidFill>
            <a:srgbClr val="CFE2F3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1300">
                <a:latin typeface="Malgun Gothic"/>
                <a:ea typeface="Malgun Gothic"/>
                <a:cs typeface="Malgun Gothic"/>
                <a:sym typeface="Malgun Gothic"/>
              </a:rPr>
              <a:t>게시판관리</a:t>
            </a:r>
            <a:endParaRPr b="0" i="0" sz="1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g31609a59cc9_0_291"/>
          <p:cNvSpPr/>
          <p:nvPr/>
        </p:nvSpPr>
        <p:spPr>
          <a:xfrm>
            <a:off x="10061710" y="650508"/>
            <a:ext cx="1190100" cy="278100"/>
          </a:xfrm>
          <a:prstGeom prst="roundRect">
            <a:avLst>
              <a:gd fmla="val 50000" name="adj"/>
            </a:avLst>
          </a:prstGeom>
          <a:solidFill>
            <a:srgbClr val="CFE2F3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1300">
                <a:latin typeface="Malgun Gothic"/>
                <a:ea typeface="Malgun Gothic"/>
                <a:cs typeface="Malgun Gothic"/>
                <a:sym typeface="Malgun Gothic"/>
              </a:rPr>
              <a:t>게시글이벤트</a:t>
            </a:r>
            <a:endParaRPr b="0" i="0" sz="1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g31609a59cc9_0_291"/>
          <p:cNvSpPr/>
          <p:nvPr/>
        </p:nvSpPr>
        <p:spPr>
          <a:xfrm>
            <a:off x="10061692" y="4345001"/>
            <a:ext cx="1190100" cy="278100"/>
          </a:xfrm>
          <a:prstGeom prst="roundRect">
            <a:avLst>
              <a:gd fmla="val 50000" name="adj"/>
            </a:avLst>
          </a:prstGeom>
          <a:solidFill>
            <a:srgbClr val="CFE2F3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1300">
                <a:latin typeface="Malgun Gothic"/>
                <a:ea typeface="Malgun Gothic"/>
                <a:cs typeface="Malgun Gothic"/>
                <a:sym typeface="Malgun Gothic"/>
              </a:rPr>
              <a:t>회원</a:t>
            </a:r>
            <a:r>
              <a:rPr lang="ko-KR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관리</a:t>
            </a:r>
            <a:endParaRPr b="0" i="0" sz="1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8" name="Google Shape;438;g31609a59cc9_0_291"/>
          <p:cNvGrpSpPr/>
          <p:nvPr/>
        </p:nvGrpSpPr>
        <p:grpSpPr>
          <a:xfrm rot="10800000">
            <a:off x="-2" y="6568550"/>
            <a:ext cx="6525352" cy="291600"/>
            <a:chOff x="5666648" y="0"/>
            <a:chExt cx="6525352" cy="291600"/>
          </a:xfrm>
        </p:grpSpPr>
        <p:pic>
          <p:nvPicPr>
            <p:cNvPr id="439" name="Google Shape;439;g31609a59cc9_0_2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g31609a59cc9_0_2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1" name="Google Shape;441;g31609a59cc9_0_291"/>
          <p:cNvGrpSpPr/>
          <p:nvPr/>
        </p:nvGrpSpPr>
        <p:grpSpPr>
          <a:xfrm>
            <a:off x="5666648" y="0"/>
            <a:ext cx="6525352" cy="291600"/>
            <a:chOff x="5666648" y="0"/>
            <a:chExt cx="6525352" cy="291600"/>
          </a:xfrm>
        </p:grpSpPr>
        <p:pic>
          <p:nvPicPr>
            <p:cNvPr id="442" name="Google Shape;442;g31609a59cc9_0_2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g31609a59cc9_0_2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1609a59cc9_0_349"/>
          <p:cNvSpPr/>
          <p:nvPr/>
        </p:nvSpPr>
        <p:spPr>
          <a:xfrm>
            <a:off x="354725" y="1179838"/>
            <a:ext cx="11518500" cy="524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31609a59cc9_0_349"/>
          <p:cNvSpPr txBox="1"/>
          <p:nvPr/>
        </p:nvSpPr>
        <p:spPr>
          <a:xfrm>
            <a:off x="990530" y="764450"/>
            <a:ext cx="565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450" name="Google Shape;450;g31609a59cc9_0_349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451" name="Google Shape;451;g31609a59cc9_0_349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31609a59cc9_0_349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프로젝트 구상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453" name="Google Shape;453;g31609a59cc9_0_349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ko-KR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g31609a59cc9_0_349"/>
          <p:cNvSpPr txBox="1"/>
          <p:nvPr/>
        </p:nvSpPr>
        <p:spPr>
          <a:xfrm>
            <a:off x="990530" y="764450"/>
            <a:ext cx="565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ko-KR" sz="19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피그마 템플릿</a:t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455" name="Google Shape;455;g31609a59cc9_0_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925" y="1329025"/>
            <a:ext cx="8137776" cy="492164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56" name="Google Shape;456;g31609a59cc9_0_349"/>
          <p:cNvGrpSpPr/>
          <p:nvPr/>
        </p:nvGrpSpPr>
        <p:grpSpPr>
          <a:xfrm rot="10800000">
            <a:off x="-2" y="6568550"/>
            <a:ext cx="6525352" cy="291600"/>
            <a:chOff x="5666648" y="0"/>
            <a:chExt cx="6525352" cy="291600"/>
          </a:xfrm>
        </p:grpSpPr>
        <p:pic>
          <p:nvPicPr>
            <p:cNvPr id="457" name="Google Shape;457;g31609a59cc9_0_3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g31609a59cc9_0_3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9" name="Google Shape;459;g31609a59cc9_0_349"/>
          <p:cNvGrpSpPr/>
          <p:nvPr/>
        </p:nvGrpSpPr>
        <p:grpSpPr>
          <a:xfrm>
            <a:off x="5666648" y="0"/>
            <a:ext cx="6525352" cy="291600"/>
            <a:chOff x="5666648" y="0"/>
            <a:chExt cx="6525352" cy="291600"/>
          </a:xfrm>
        </p:grpSpPr>
        <p:pic>
          <p:nvPicPr>
            <p:cNvPr id="460" name="Google Shape;460;g31609a59cc9_0_3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g31609a59cc9_0_3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1609a59cc9_0_366"/>
          <p:cNvSpPr/>
          <p:nvPr/>
        </p:nvSpPr>
        <p:spPr>
          <a:xfrm>
            <a:off x="583050" y="1303275"/>
            <a:ext cx="11025900" cy="5098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" name="Google Shape;467;g31609a59cc9_0_366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468" name="Google Shape;468;g31609a59cc9_0_366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31609a59cc9_0_366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프로젝트 구상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470" name="Google Shape;470;g31609a59cc9_0_366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ko-KR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1" name="Google Shape;471;g31609a59cc9_0_366"/>
          <p:cNvSpPr txBox="1"/>
          <p:nvPr/>
        </p:nvSpPr>
        <p:spPr>
          <a:xfrm>
            <a:off x="990530" y="764450"/>
            <a:ext cx="565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ko-KR" sz="19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ERD 데이터 모델링</a:t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472" name="Google Shape;472;g31609a59cc9_0_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13" y="1679075"/>
            <a:ext cx="10395379" cy="446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3" name="Google Shape;473;g31609a59cc9_0_366"/>
          <p:cNvGrpSpPr/>
          <p:nvPr/>
        </p:nvGrpSpPr>
        <p:grpSpPr>
          <a:xfrm rot="10800000">
            <a:off x="-2" y="6568550"/>
            <a:ext cx="6525352" cy="291600"/>
            <a:chOff x="5666648" y="0"/>
            <a:chExt cx="6525352" cy="291600"/>
          </a:xfrm>
        </p:grpSpPr>
        <p:pic>
          <p:nvPicPr>
            <p:cNvPr id="474" name="Google Shape;474;g31609a59cc9_0_3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g31609a59cc9_0_3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6" name="Google Shape;476;g31609a59cc9_0_366"/>
          <p:cNvGrpSpPr/>
          <p:nvPr/>
        </p:nvGrpSpPr>
        <p:grpSpPr>
          <a:xfrm>
            <a:off x="5666648" y="0"/>
            <a:ext cx="6525352" cy="291600"/>
            <a:chOff x="5666648" y="0"/>
            <a:chExt cx="6525352" cy="291600"/>
          </a:xfrm>
        </p:grpSpPr>
        <p:pic>
          <p:nvPicPr>
            <p:cNvPr id="477" name="Google Shape;477;g31609a59cc9_0_3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g31609a59cc9_0_3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1609a59cc9_0_382"/>
          <p:cNvSpPr/>
          <p:nvPr/>
        </p:nvSpPr>
        <p:spPr>
          <a:xfrm>
            <a:off x="583050" y="1303275"/>
            <a:ext cx="11025900" cy="5125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4" name="Google Shape;484;g31609a59cc9_0_382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485" name="Google Shape;485;g31609a59cc9_0_382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31609a59cc9_0_382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프로젝트 구상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487" name="Google Shape;487;g31609a59cc9_0_382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ko-KR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g31609a59cc9_0_382"/>
          <p:cNvSpPr txBox="1"/>
          <p:nvPr/>
        </p:nvSpPr>
        <p:spPr>
          <a:xfrm>
            <a:off x="990530" y="764450"/>
            <a:ext cx="565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ko-KR" sz="19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ERD 데이터 모델링</a:t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489" name="Google Shape;489;g31609a59cc9_0_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025" y="1678875"/>
            <a:ext cx="9668024" cy="446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g31609a59cc9_0_382"/>
          <p:cNvGrpSpPr/>
          <p:nvPr/>
        </p:nvGrpSpPr>
        <p:grpSpPr>
          <a:xfrm rot="10800000">
            <a:off x="-2" y="6568550"/>
            <a:ext cx="6525352" cy="291600"/>
            <a:chOff x="5666648" y="0"/>
            <a:chExt cx="6525352" cy="291600"/>
          </a:xfrm>
        </p:grpSpPr>
        <p:pic>
          <p:nvPicPr>
            <p:cNvPr id="491" name="Google Shape;491;g31609a59cc9_0_3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g31609a59cc9_0_3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3" name="Google Shape;493;g31609a59cc9_0_382"/>
          <p:cNvGrpSpPr/>
          <p:nvPr/>
        </p:nvGrpSpPr>
        <p:grpSpPr>
          <a:xfrm>
            <a:off x="5666648" y="0"/>
            <a:ext cx="6525352" cy="291600"/>
            <a:chOff x="5666648" y="0"/>
            <a:chExt cx="6525352" cy="291600"/>
          </a:xfrm>
        </p:grpSpPr>
        <p:pic>
          <p:nvPicPr>
            <p:cNvPr id="494" name="Google Shape;494;g31609a59cc9_0_3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g31609a59cc9_0_3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1609a59cc9_0_398"/>
          <p:cNvSpPr/>
          <p:nvPr/>
        </p:nvSpPr>
        <p:spPr>
          <a:xfrm>
            <a:off x="882100" y="1310525"/>
            <a:ext cx="3325200" cy="4601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31609a59cc9_0_398"/>
          <p:cNvSpPr/>
          <p:nvPr/>
        </p:nvSpPr>
        <p:spPr>
          <a:xfrm>
            <a:off x="3801125" y="0"/>
            <a:ext cx="8390700" cy="6858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31609a59cc9_0_398"/>
          <p:cNvSpPr txBox="1"/>
          <p:nvPr/>
        </p:nvSpPr>
        <p:spPr>
          <a:xfrm>
            <a:off x="5259040" y="1642027"/>
            <a:ext cx="6743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4300">
                <a:solidFill>
                  <a:srgbClr val="1155CC"/>
                </a:solidFill>
              </a:rPr>
              <a:t>수행결과 발표</a:t>
            </a:r>
            <a:endParaRPr b="0" i="0" sz="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31609a59cc9_0_398"/>
          <p:cNvSpPr txBox="1"/>
          <p:nvPr/>
        </p:nvSpPr>
        <p:spPr>
          <a:xfrm>
            <a:off x="3365692" y="1874065"/>
            <a:ext cx="102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31609a59cc9_0_398"/>
          <p:cNvSpPr/>
          <p:nvPr/>
        </p:nvSpPr>
        <p:spPr>
          <a:xfrm>
            <a:off x="4152075" y="1594775"/>
            <a:ext cx="942300" cy="941100"/>
          </a:xfrm>
          <a:prstGeom prst="flowChartConnector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31609a59cc9_0_398"/>
          <p:cNvSpPr/>
          <p:nvPr/>
        </p:nvSpPr>
        <p:spPr>
          <a:xfrm>
            <a:off x="4791925" y="2396475"/>
            <a:ext cx="5307900" cy="570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31609a59cc9_0_398"/>
          <p:cNvSpPr txBox="1"/>
          <p:nvPr/>
        </p:nvSpPr>
        <p:spPr>
          <a:xfrm>
            <a:off x="4436166" y="1689275"/>
            <a:ext cx="517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4300">
                <a:solidFill>
                  <a:schemeClr val="lt1"/>
                </a:solidFill>
              </a:rPr>
              <a:t>3</a:t>
            </a:r>
            <a:endParaRPr b="0" i="0" sz="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31609a59cc9_0_398"/>
          <p:cNvSpPr txBox="1"/>
          <p:nvPr/>
        </p:nvSpPr>
        <p:spPr>
          <a:xfrm>
            <a:off x="4473875" y="3717176"/>
            <a:ext cx="69639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ko-KR" sz="1800">
                <a:solidFill>
                  <a:srgbClr val="3C78D8"/>
                </a:solidFill>
              </a:rPr>
              <a:t>구현기능</a:t>
            </a:r>
            <a:endParaRPr sz="1800">
              <a:solidFill>
                <a:srgbClr val="3C78D8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ko-KR" sz="1800">
                <a:solidFill>
                  <a:srgbClr val="3C78D8"/>
                </a:solidFill>
              </a:rPr>
              <a:t>정보구조도</a:t>
            </a:r>
            <a:endParaRPr sz="1800">
              <a:solidFill>
                <a:srgbClr val="3C78D8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ko-KR" sz="1800">
                <a:solidFill>
                  <a:srgbClr val="3C78D8"/>
                </a:solidFill>
              </a:rPr>
              <a:t>피그마 템플릿</a:t>
            </a:r>
            <a:endParaRPr sz="1800">
              <a:solidFill>
                <a:srgbClr val="3C78D8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ko-KR" sz="1800">
                <a:solidFill>
                  <a:srgbClr val="3C78D8"/>
                </a:solidFill>
              </a:rPr>
              <a:t>ERD 데이터 모델링</a:t>
            </a:r>
            <a:endParaRPr sz="1800">
              <a:solidFill>
                <a:srgbClr val="3C78D8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FA4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g31609a59cc9_0_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799" y="2377275"/>
            <a:ext cx="2421276" cy="2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g31609a59cc9_0_410"/>
          <p:cNvGrpSpPr/>
          <p:nvPr/>
        </p:nvGrpSpPr>
        <p:grpSpPr>
          <a:xfrm rot="10800000">
            <a:off x="-2" y="6568550"/>
            <a:ext cx="6525352" cy="291600"/>
            <a:chOff x="5666648" y="0"/>
            <a:chExt cx="6525352" cy="291600"/>
          </a:xfrm>
        </p:grpSpPr>
        <p:pic>
          <p:nvPicPr>
            <p:cNvPr id="514" name="Google Shape;514;g31609a59cc9_0_4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g31609a59cc9_0_4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6" name="Google Shape;516;g31609a59cc9_0_410"/>
          <p:cNvGrpSpPr/>
          <p:nvPr/>
        </p:nvGrpSpPr>
        <p:grpSpPr>
          <a:xfrm>
            <a:off x="5666648" y="0"/>
            <a:ext cx="6525352" cy="291600"/>
            <a:chOff x="5666648" y="0"/>
            <a:chExt cx="6525352" cy="291600"/>
          </a:xfrm>
        </p:grpSpPr>
        <p:pic>
          <p:nvPicPr>
            <p:cNvPr id="517" name="Google Shape;517;g31609a59cc9_0_4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g31609a59cc9_0_4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9" name="Google Shape;519;g31609a59cc9_0_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3350" y="3107913"/>
            <a:ext cx="5478575" cy="32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31609a59cc9_0_4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875" y="1239600"/>
            <a:ext cx="6091274" cy="501241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31609a59cc9_0_410"/>
          <p:cNvSpPr/>
          <p:nvPr/>
        </p:nvSpPr>
        <p:spPr>
          <a:xfrm>
            <a:off x="579700" y="3686449"/>
            <a:ext cx="2045700" cy="4398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2" name="Google Shape;522;g31609a59cc9_0_410"/>
          <p:cNvCxnSpPr>
            <a:stCxn id="521" idx="3"/>
          </p:cNvCxnSpPr>
          <p:nvPr/>
        </p:nvCxnSpPr>
        <p:spPr>
          <a:xfrm flipH="1" rot="10800000">
            <a:off x="2625400" y="3809749"/>
            <a:ext cx="1124700" cy="96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3" name="Google Shape;523;g31609a59cc9_0_410"/>
          <p:cNvSpPr/>
          <p:nvPr/>
        </p:nvSpPr>
        <p:spPr>
          <a:xfrm>
            <a:off x="3838075" y="3462200"/>
            <a:ext cx="2198400" cy="762600"/>
          </a:xfrm>
          <a:prstGeom prst="roundRect">
            <a:avLst>
              <a:gd fmla="val 84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31609a59cc9_0_410"/>
          <p:cNvSpPr txBox="1"/>
          <p:nvPr/>
        </p:nvSpPr>
        <p:spPr>
          <a:xfrm>
            <a:off x="3930525" y="3527025"/>
            <a:ext cx="204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곧 마감되는 강의 확인 및 신청가능</a:t>
            </a:r>
            <a:endParaRPr/>
          </a:p>
        </p:txBody>
      </p:sp>
      <p:sp>
        <p:nvSpPr>
          <p:cNvPr id="525" name="Google Shape;525;g31609a59cc9_0_410"/>
          <p:cNvSpPr txBox="1"/>
          <p:nvPr/>
        </p:nvSpPr>
        <p:spPr>
          <a:xfrm>
            <a:off x="990530" y="764450"/>
            <a:ext cx="565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526" name="Google Shape;526;g31609a59cc9_0_410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527" name="Google Shape;527;g31609a59cc9_0_410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31609a59cc9_0_410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ko-KR" sz="2400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수행결과 발표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529" name="Google Shape;529;g31609a59cc9_0_410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lang="ko-KR" sz="3200">
                  <a:solidFill>
                    <a:schemeClr val="lt1"/>
                  </a:solidFill>
                </a:rPr>
                <a:t>3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0" name="Google Shape;530;g31609a59cc9_0_410"/>
          <p:cNvSpPr txBox="1"/>
          <p:nvPr/>
        </p:nvSpPr>
        <p:spPr>
          <a:xfrm>
            <a:off x="990530" y="764450"/>
            <a:ext cx="565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-KR" sz="1900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메인페이지</a:t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531" name="Google Shape;531;g31609a59cc9_0_410"/>
          <p:cNvSpPr/>
          <p:nvPr/>
        </p:nvSpPr>
        <p:spPr>
          <a:xfrm>
            <a:off x="5945050" y="1239600"/>
            <a:ext cx="504000" cy="279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2" name="Google Shape;532;g31609a59cc9_0_410"/>
          <p:cNvCxnSpPr>
            <a:stCxn id="531" idx="3"/>
            <a:endCxn id="533" idx="1"/>
          </p:cNvCxnSpPr>
          <p:nvPr/>
        </p:nvCxnSpPr>
        <p:spPr>
          <a:xfrm flipH="1" rot="10800000">
            <a:off x="6449050" y="956850"/>
            <a:ext cx="935100" cy="422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3" name="Google Shape;533;g31609a59cc9_0_410"/>
          <p:cNvSpPr/>
          <p:nvPr/>
        </p:nvSpPr>
        <p:spPr>
          <a:xfrm>
            <a:off x="7384025" y="575600"/>
            <a:ext cx="2136300" cy="762600"/>
          </a:xfrm>
          <a:prstGeom prst="roundRect">
            <a:avLst>
              <a:gd fmla="val 84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31609a59cc9_0_410"/>
          <p:cNvSpPr txBox="1"/>
          <p:nvPr/>
        </p:nvSpPr>
        <p:spPr>
          <a:xfrm>
            <a:off x="7476475" y="640425"/>
            <a:ext cx="190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로그인 및 로그아웃, 마이페이지</a:t>
            </a:r>
            <a:endParaRPr/>
          </a:p>
        </p:txBody>
      </p:sp>
      <p:sp>
        <p:nvSpPr>
          <p:cNvPr id="535" name="Google Shape;535;g31609a59cc9_0_410"/>
          <p:cNvSpPr/>
          <p:nvPr/>
        </p:nvSpPr>
        <p:spPr>
          <a:xfrm>
            <a:off x="7881300" y="1902825"/>
            <a:ext cx="2136300" cy="879000"/>
          </a:xfrm>
          <a:prstGeom prst="roundRect">
            <a:avLst>
              <a:gd fmla="val 84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31609a59cc9_0_410"/>
          <p:cNvSpPr txBox="1"/>
          <p:nvPr/>
        </p:nvSpPr>
        <p:spPr>
          <a:xfrm>
            <a:off x="7991211" y="1977557"/>
            <a:ext cx="226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전 페이지의 헤더와 푸터는 동일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609a59cc9_0_437"/>
          <p:cNvSpPr txBox="1"/>
          <p:nvPr/>
        </p:nvSpPr>
        <p:spPr>
          <a:xfrm>
            <a:off x="990530" y="764450"/>
            <a:ext cx="565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542" name="Google Shape;542;g31609a59cc9_0_437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543" name="Google Shape;543;g31609a59cc9_0_437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31609a59cc9_0_437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ko-KR" sz="2400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수행결과 발표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545" name="Google Shape;545;g31609a59cc9_0_437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lang="ko-KR" sz="3200">
                  <a:solidFill>
                    <a:schemeClr val="lt1"/>
                  </a:solidFill>
                </a:rPr>
                <a:t>3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6" name="Google Shape;546;g31609a59cc9_0_437"/>
          <p:cNvSpPr txBox="1"/>
          <p:nvPr/>
        </p:nvSpPr>
        <p:spPr>
          <a:xfrm>
            <a:off x="990530" y="764450"/>
            <a:ext cx="565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-KR" sz="1900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로그인 / 회원가입</a:t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547" name="Google Shape;547;g31609a59cc9_0_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" y="1784558"/>
            <a:ext cx="7456477" cy="378784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8" name="Google Shape;548;g31609a59cc9_0_4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4750" y="1784550"/>
            <a:ext cx="3893350" cy="37878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9" name="Google Shape;549;g31609a59cc9_0_437"/>
          <p:cNvSpPr/>
          <p:nvPr/>
        </p:nvSpPr>
        <p:spPr>
          <a:xfrm>
            <a:off x="7718588" y="3510725"/>
            <a:ext cx="393600" cy="5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31609a59cc9_0_437"/>
          <p:cNvSpPr/>
          <p:nvPr/>
        </p:nvSpPr>
        <p:spPr>
          <a:xfrm>
            <a:off x="2124350" y="1398525"/>
            <a:ext cx="1770900" cy="762600"/>
          </a:xfrm>
          <a:prstGeom prst="roundRect">
            <a:avLst>
              <a:gd fmla="val 84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31609a59cc9_0_437"/>
          <p:cNvSpPr txBox="1"/>
          <p:nvPr/>
        </p:nvSpPr>
        <p:spPr>
          <a:xfrm>
            <a:off x="2216800" y="1463350"/>
            <a:ext cx="149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클릭시 회원가입 페이지로 이동</a:t>
            </a:r>
            <a:endParaRPr/>
          </a:p>
        </p:txBody>
      </p:sp>
      <p:sp>
        <p:nvSpPr>
          <p:cNvPr id="552" name="Google Shape;552;g31609a59cc9_0_437"/>
          <p:cNvSpPr/>
          <p:nvPr/>
        </p:nvSpPr>
        <p:spPr>
          <a:xfrm>
            <a:off x="1435150" y="3056050"/>
            <a:ext cx="1178100" cy="279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3" name="Google Shape;553;g31609a59cc9_0_437"/>
          <p:cNvCxnSpPr>
            <a:stCxn id="552" idx="0"/>
          </p:cNvCxnSpPr>
          <p:nvPr/>
        </p:nvCxnSpPr>
        <p:spPr>
          <a:xfrm flipH="1" rot="10800000">
            <a:off x="2024200" y="2185750"/>
            <a:ext cx="462000" cy="870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4" name="Google Shape;554;g31609a59cc9_0_437"/>
          <p:cNvSpPr/>
          <p:nvPr/>
        </p:nvSpPr>
        <p:spPr>
          <a:xfrm>
            <a:off x="5182300" y="4775850"/>
            <a:ext cx="1178100" cy="279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5" name="Google Shape;555;g31609a59cc9_0_437"/>
          <p:cNvCxnSpPr>
            <a:stCxn id="554" idx="2"/>
          </p:cNvCxnSpPr>
          <p:nvPr/>
        </p:nvCxnSpPr>
        <p:spPr>
          <a:xfrm>
            <a:off x="5771350" y="5055750"/>
            <a:ext cx="734400" cy="590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6" name="Google Shape;556;g31609a59cc9_0_437"/>
          <p:cNvSpPr/>
          <p:nvPr/>
        </p:nvSpPr>
        <p:spPr>
          <a:xfrm>
            <a:off x="6037275" y="5805950"/>
            <a:ext cx="1770900" cy="762600"/>
          </a:xfrm>
          <a:prstGeom prst="roundRect">
            <a:avLst>
              <a:gd fmla="val 84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31609a59cc9_0_437"/>
          <p:cNvSpPr txBox="1"/>
          <p:nvPr/>
        </p:nvSpPr>
        <p:spPr>
          <a:xfrm>
            <a:off x="6129725" y="5870775"/>
            <a:ext cx="149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ID 찾기 가능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PW 재발급 가능</a:t>
            </a:r>
            <a:endParaRPr/>
          </a:p>
        </p:txBody>
      </p:sp>
      <p:grpSp>
        <p:nvGrpSpPr>
          <p:cNvPr id="558" name="Google Shape;558;g31609a59cc9_0_437"/>
          <p:cNvGrpSpPr/>
          <p:nvPr/>
        </p:nvGrpSpPr>
        <p:grpSpPr>
          <a:xfrm rot="10800000">
            <a:off x="-2" y="6568550"/>
            <a:ext cx="6525352" cy="291600"/>
            <a:chOff x="5666648" y="0"/>
            <a:chExt cx="6525352" cy="291600"/>
          </a:xfrm>
        </p:grpSpPr>
        <p:pic>
          <p:nvPicPr>
            <p:cNvPr id="559" name="Google Shape;559;g31609a59cc9_0_4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g31609a59cc9_0_4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1" name="Google Shape;561;g31609a59cc9_0_437"/>
          <p:cNvGrpSpPr/>
          <p:nvPr/>
        </p:nvGrpSpPr>
        <p:grpSpPr>
          <a:xfrm>
            <a:off x="5666648" y="0"/>
            <a:ext cx="6525352" cy="291600"/>
            <a:chOff x="5666648" y="0"/>
            <a:chExt cx="6525352" cy="291600"/>
          </a:xfrm>
        </p:grpSpPr>
        <p:pic>
          <p:nvPicPr>
            <p:cNvPr id="562" name="Google Shape;562;g31609a59cc9_0_4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g31609a59cc9_0_4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4" name="Google Shape;564;g31609a59cc9_0_437"/>
          <p:cNvSpPr/>
          <p:nvPr/>
        </p:nvSpPr>
        <p:spPr>
          <a:xfrm>
            <a:off x="10848650" y="2314725"/>
            <a:ext cx="738900" cy="279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g31609a59cc9_0_437"/>
          <p:cNvSpPr/>
          <p:nvPr/>
        </p:nvSpPr>
        <p:spPr>
          <a:xfrm>
            <a:off x="9156025" y="656775"/>
            <a:ext cx="1770900" cy="762600"/>
          </a:xfrm>
          <a:prstGeom prst="roundRect">
            <a:avLst>
              <a:gd fmla="val 84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DB와 연결되어 중복검사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6" name="Google Shape;566;g31609a59cc9_0_437"/>
          <p:cNvCxnSpPr>
            <a:endCxn id="565" idx="2"/>
          </p:cNvCxnSpPr>
          <p:nvPr/>
        </p:nvCxnSpPr>
        <p:spPr>
          <a:xfrm rot="10800000">
            <a:off x="10041475" y="1419375"/>
            <a:ext cx="1173600" cy="895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7" name="Google Shape;567;g31609a59cc9_0_437"/>
          <p:cNvSpPr/>
          <p:nvPr/>
        </p:nvSpPr>
        <p:spPr>
          <a:xfrm>
            <a:off x="9611725" y="5107850"/>
            <a:ext cx="738900" cy="279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8" name="Google Shape;568;g31609a59cc9_0_437"/>
          <p:cNvCxnSpPr>
            <a:stCxn id="567" idx="2"/>
          </p:cNvCxnSpPr>
          <p:nvPr/>
        </p:nvCxnSpPr>
        <p:spPr>
          <a:xfrm flipH="1">
            <a:off x="9696475" y="5387750"/>
            <a:ext cx="284700" cy="279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9" name="Google Shape;569;g31609a59cc9_0_437"/>
          <p:cNvSpPr/>
          <p:nvPr/>
        </p:nvSpPr>
        <p:spPr>
          <a:xfrm>
            <a:off x="8260200" y="5739500"/>
            <a:ext cx="2399700" cy="895500"/>
          </a:xfrm>
          <a:prstGeom prst="roundRect">
            <a:avLst>
              <a:gd fmla="val 84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유효성 검사를 통해 </a:t>
            </a:r>
            <a:r>
              <a:rPr lang="ko-KR"/>
              <a:t>충족시</a:t>
            </a:r>
            <a:r>
              <a:rPr lang="ko-KR"/>
              <a:t> 회원가입 후 로그인 페이지로 이동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1609a59cc9_0_563"/>
          <p:cNvSpPr txBox="1"/>
          <p:nvPr/>
        </p:nvSpPr>
        <p:spPr>
          <a:xfrm>
            <a:off x="990530" y="764450"/>
            <a:ext cx="565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575" name="Google Shape;575;g31609a59cc9_0_563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576" name="Google Shape;576;g31609a59cc9_0_563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g31609a59cc9_0_563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ko-KR" sz="2400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수행결과 발표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578" name="Google Shape;578;g31609a59cc9_0_563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lang="ko-KR" sz="3200">
                  <a:solidFill>
                    <a:schemeClr val="lt1"/>
                  </a:solidFill>
                </a:rPr>
                <a:t>3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9" name="Google Shape;579;g31609a59cc9_0_563"/>
          <p:cNvSpPr txBox="1"/>
          <p:nvPr/>
        </p:nvSpPr>
        <p:spPr>
          <a:xfrm>
            <a:off x="990530" y="764450"/>
            <a:ext cx="565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-KR" sz="1900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수강목록</a:t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580" name="Google Shape;580;g31609a59cc9_0_563"/>
          <p:cNvGrpSpPr/>
          <p:nvPr/>
        </p:nvGrpSpPr>
        <p:grpSpPr>
          <a:xfrm rot="10800000">
            <a:off x="-2" y="6568550"/>
            <a:ext cx="6525352" cy="291600"/>
            <a:chOff x="5666648" y="0"/>
            <a:chExt cx="6525352" cy="291600"/>
          </a:xfrm>
        </p:grpSpPr>
        <p:pic>
          <p:nvPicPr>
            <p:cNvPr id="581" name="Google Shape;581;g31609a59cc9_0_5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g31609a59cc9_0_5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3" name="Google Shape;583;g31609a59cc9_0_563"/>
          <p:cNvGrpSpPr/>
          <p:nvPr/>
        </p:nvGrpSpPr>
        <p:grpSpPr>
          <a:xfrm>
            <a:off x="5666648" y="0"/>
            <a:ext cx="6525352" cy="291600"/>
            <a:chOff x="5666648" y="0"/>
            <a:chExt cx="6525352" cy="291600"/>
          </a:xfrm>
        </p:grpSpPr>
        <p:pic>
          <p:nvPicPr>
            <p:cNvPr id="584" name="Google Shape;584;g31609a59cc9_0_5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g31609a59cc9_0_5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6" name="Google Shape;586;g31609a59cc9_0_5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75" y="1198150"/>
            <a:ext cx="5925967" cy="51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31609a59cc9_0_5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4451" y="764450"/>
            <a:ext cx="4319540" cy="51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31609a59cc9_0_563"/>
          <p:cNvSpPr/>
          <p:nvPr/>
        </p:nvSpPr>
        <p:spPr>
          <a:xfrm>
            <a:off x="6816675" y="764450"/>
            <a:ext cx="1709100" cy="733200"/>
          </a:xfrm>
          <a:prstGeom prst="roundRect">
            <a:avLst>
              <a:gd fmla="val 84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31609a59cc9_0_563"/>
          <p:cNvSpPr txBox="1"/>
          <p:nvPr/>
        </p:nvSpPr>
        <p:spPr>
          <a:xfrm>
            <a:off x="6964575" y="823250"/>
            <a:ext cx="156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관리자로 접속시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강의 등록 가능</a:t>
            </a:r>
            <a:endParaRPr/>
          </a:p>
        </p:txBody>
      </p:sp>
      <p:sp>
        <p:nvSpPr>
          <p:cNvPr id="590" name="Google Shape;590;g31609a59cc9_0_563"/>
          <p:cNvSpPr/>
          <p:nvPr/>
        </p:nvSpPr>
        <p:spPr>
          <a:xfrm>
            <a:off x="5317725" y="1198150"/>
            <a:ext cx="609600" cy="2916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1" name="Google Shape;591;g31609a59cc9_0_563"/>
          <p:cNvCxnSpPr>
            <a:stCxn id="590" idx="3"/>
          </p:cNvCxnSpPr>
          <p:nvPr/>
        </p:nvCxnSpPr>
        <p:spPr>
          <a:xfrm flipH="1" rot="10800000">
            <a:off x="5927325" y="1326850"/>
            <a:ext cx="723600" cy="17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2" name="Google Shape;592;g31609a59cc9_0_563"/>
          <p:cNvSpPr/>
          <p:nvPr/>
        </p:nvSpPr>
        <p:spPr>
          <a:xfrm>
            <a:off x="6774550" y="3144150"/>
            <a:ext cx="1709100" cy="958200"/>
          </a:xfrm>
          <a:prstGeom prst="roundRect">
            <a:avLst>
              <a:gd fmla="val 84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g31609a59cc9_0_563"/>
          <p:cNvSpPr txBox="1"/>
          <p:nvPr/>
        </p:nvSpPr>
        <p:spPr>
          <a:xfrm>
            <a:off x="6890625" y="3159550"/>
            <a:ext cx="156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접수 가능여부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강의 정보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클릭시 수강신청</a:t>
            </a:r>
            <a:endParaRPr/>
          </a:p>
        </p:txBody>
      </p:sp>
      <p:sp>
        <p:nvSpPr>
          <p:cNvPr id="594" name="Google Shape;594;g31609a59cc9_0_563"/>
          <p:cNvSpPr/>
          <p:nvPr/>
        </p:nvSpPr>
        <p:spPr>
          <a:xfrm>
            <a:off x="4599625" y="1622200"/>
            <a:ext cx="1761000" cy="23661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5" name="Google Shape;595;g31609a59cc9_0_563"/>
          <p:cNvCxnSpPr>
            <a:stCxn id="594" idx="3"/>
          </p:cNvCxnSpPr>
          <p:nvPr/>
        </p:nvCxnSpPr>
        <p:spPr>
          <a:xfrm>
            <a:off x="6360625" y="2805250"/>
            <a:ext cx="559500" cy="354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609a59cc9_0_588"/>
          <p:cNvSpPr/>
          <p:nvPr/>
        </p:nvSpPr>
        <p:spPr>
          <a:xfrm>
            <a:off x="7718600" y="3510725"/>
            <a:ext cx="464100" cy="98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1" name="Google Shape;601;g31609a59cc9_0_588"/>
          <p:cNvGrpSpPr/>
          <p:nvPr/>
        </p:nvGrpSpPr>
        <p:grpSpPr>
          <a:xfrm>
            <a:off x="5666648" y="0"/>
            <a:ext cx="6525352" cy="291600"/>
            <a:chOff x="5666648" y="0"/>
            <a:chExt cx="6525352" cy="291600"/>
          </a:xfrm>
        </p:grpSpPr>
        <p:pic>
          <p:nvPicPr>
            <p:cNvPr id="602" name="Google Shape;602;g31609a59cc9_0_5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g31609a59cc9_0_5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4" name="Google Shape;604;g31609a59cc9_0_5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75" y="1645300"/>
            <a:ext cx="7109349" cy="4712223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31609a59cc9_0_588"/>
          <p:cNvSpPr txBox="1"/>
          <p:nvPr/>
        </p:nvSpPr>
        <p:spPr>
          <a:xfrm>
            <a:off x="990530" y="764450"/>
            <a:ext cx="565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606" name="Google Shape;606;g31609a59cc9_0_588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607" name="Google Shape;607;g31609a59cc9_0_588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g31609a59cc9_0_588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ko-KR" sz="2400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수행결과 발표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09" name="Google Shape;609;g31609a59cc9_0_588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lang="ko-KR" sz="3200">
                  <a:solidFill>
                    <a:schemeClr val="lt1"/>
                  </a:solidFill>
                </a:rPr>
                <a:t>3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0" name="Google Shape;610;g31609a59cc9_0_588"/>
          <p:cNvSpPr txBox="1"/>
          <p:nvPr/>
        </p:nvSpPr>
        <p:spPr>
          <a:xfrm>
            <a:off x="990530" y="764450"/>
            <a:ext cx="565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-KR" sz="1900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수강신청</a:t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11" name="Google Shape;611;g31609a59cc9_0_588"/>
          <p:cNvSpPr/>
          <p:nvPr/>
        </p:nvSpPr>
        <p:spPr>
          <a:xfrm>
            <a:off x="5242525" y="5617125"/>
            <a:ext cx="2724600" cy="733200"/>
          </a:xfrm>
          <a:prstGeom prst="roundRect">
            <a:avLst>
              <a:gd fmla="val 84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31609a59cc9_0_588"/>
          <p:cNvSpPr txBox="1"/>
          <p:nvPr/>
        </p:nvSpPr>
        <p:spPr>
          <a:xfrm>
            <a:off x="5334975" y="5681950"/>
            <a:ext cx="272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접수 날짜와 보유 포인트등이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충족할 경우 결제로 이동</a:t>
            </a:r>
            <a:endParaRPr/>
          </a:p>
        </p:txBody>
      </p:sp>
      <p:sp>
        <p:nvSpPr>
          <p:cNvPr id="613" name="Google Shape;613;g31609a59cc9_0_588"/>
          <p:cNvSpPr/>
          <p:nvPr/>
        </p:nvSpPr>
        <p:spPr>
          <a:xfrm>
            <a:off x="4810725" y="4857275"/>
            <a:ext cx="2523900" cy="4353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4" name="Google Shape;614;g31609a59cc9_0_588"/>
          <p:cNvCxnSpPr>
            <a:endCxn id="612" idx="0"/>
          </p:cNvCxnSpPr>
          <p:nvPr/>
        </p:nvCxnSpPr>
        <p:spPr>
          <a:xfrm>
            <a:off x="6096075" y="5292550"/>
            <a:ext cx="601200" cy="389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5" name="Google Shape;615;g31609a59cc9_0_588"/>
          <p:cNvSpPr/>
          <p:nvPr/>
        </p:nvSpPr>
        <p:spPr>
          <a:xfrm>
            <a:off x="5905075" y="1149350"/>
            <a:ext cx="2571600" cy="733200"/>
          </a:xfrm>
          <a:prstGeom prst="roundRect">
            <a:avLst>
              <a:gd fmla="val 84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31609a59cc9_0_588"/>
          <p:cNvSpPr txBox="1"/>
          <p:nvPr/>
        </p:nvSpPr>
        <p:spPr>
          <a:xfrm>
            <a:off x="6052975" y="1208150"/>
            <a:ext cx="242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접수 기간으로 접수가능, 마감 알림</a:t>
            </a:r>
            <a:endParaRPr/>
          </a:p>
        </p:txBody>
      </p:sp>
      <p:sp>
        <p:nvSpPr>
          <p:cNvPr id="617" name="Google Shape;617;g31609a59cc9_0_588"/>
          <p:cNvSpPr/>
          <p:nvPr/>
        </p:nvSpPr>
        <p:spPr>
          <a:xfrm>
            <a:off x="4903375" y="2289450"/>
            <a:ext cx="784200" cy="3075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8" name="Google Shape;618;g31609a59cc9_0_588"/>
          <p:cNvCxnSpPr>
            <a:stCxn id="617" idx="0"/>
          </p:cNvCxnSpPr>
          <p:nvPr/>
        </p:nvCxnSpPr>
        <p:spPr>
          <a:xfrm flipH="1" rot="10800000">
            <a:off x="5295475" y="2082150"/>
            <a:ext cx="609600" cy="207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619" name="Google Shape;619;g31609a59cc9_0_588"/>
          <p:cNvGrpSpPr/>
          <p:nvPr/>
        </p:nvGrpSpPr>
        <p:grpSpPr>
          <a:xfrm rot="10800000">
            <a:off x="-2" y="6568550"/>
            <a:ext cx="6525352" cy="291600"/>
            <a:chOff x="5666648" y="0"/>
            <a:chExt cx="6525352" cy="291600"/>
          </a:xfrm>
        </p:grpSpPr>
        <p:pic>
          <p:nvPicPr>
            <p:cNvPr id="620" name="Google Shape;620;g31609a59cc9_0_5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g31609a59cc9_0_5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2" name="Google Shape;622;g31609a59cc9_0_5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5775" y="1417775"/>
            <a:ext cx="3405425" cy="487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609a59cc9_0_10"/>
          <p:cNvSpPr/>
          <p:nvPr/>
        </p:nvSpPr>
        <p:spPr>
          <a:xfrm>
            <a:off x="7148075" y="0"/>
            <a:ext cx="5043900" cy="6858000"/>
          </a:xfrm>
          <a:prstGeom prst="rect">
            <a:avLst/>
          </a:prstGeom>
          <a:solidFill>
            <a:srgbClr val="020202">
              <a:alpha val="3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31609a59cc9_0_10"/>
          <p:cNvSpPr txBox="1"/>
          <p:nvPr/>
        </p:nvSpPr>
        <p:spPr>
          <a:xfrm>
            <a:off x="8166238" y="615563"/>
            <a:ext cx="293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  </a:t>
            </a:r>
            <a:r>
              <a:rPr lang="ko-KR" sz="2600">
                <a:solidFill>
                  <a:schemeClr val="lt1"/>
                </a:solidFill>
              </a:rPr>
              <a:t>프로젝트 개요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g31609a59cc9_0_10"/>
          <p:cNvCxnSpPr/>
          <p:nvPr/>
        </p:nvCxnSpPr>
        <p:spPr>
          <a:xfrm>
            <a:off x="1314982" y="2650300"/>
            <a:ext cx="4634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" name="Google Shape;103;g31609a59cc9_0_10"/>
          <p:cNvCxnSpPr/>
          <p:nvPr/>
        </p:nvCxnSpPr>
        <p:spPr>
          <a:xfrm>
            <a:off x="1314982" y="4228203"/>
            <a:ext cx="4634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" name="Google Shape;104;g31609a59cc9_0_10"/>
          <p:cNvSpPr txBox="1"/>
          <p:nvPr/>
        </p:nvSpPr>
        <p:spPr>
          <a:xfrm>
            <a:off x="1901517" y="3116006"/>
            <a:ext cx="352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 차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31609a59cc9_0_10"/>
          <p:cNvSpPr txBox="1"/>
          <p:nvPr/>
        </p:nvSpPr>
        <p:spPr>
          <a:xfrm>
            <a:off x="8166238" y="1490913"/>
            <a:ext cx="293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  </a:t>
            </a:r>
            <a:r>
              <a:rPr lang="ko-KR" sz="2600">
                <a:solidFill>
                  <a:schemeClr val="lt1"/>
                </a:solidFill>
              </a:rPr>
              <a:t>프로젝트</a:t>
            </a: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600">
                <a:solidFill>
                  <a:schemeClr val="lt1"/>
                </a:solidFill>
              </a:rPr>
              <a:t>구상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31609a59cc9_0_10"/>
          <p:cNvSpPr txBox="1"/>
          <p:nvPr/>
        </p:nvSpPr>
        <p:spPr>
          <a:xfrm>
            <a:off x="8166250" y="2366263"/>
            <a:ext cx="3780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  </a:t>
            </a:r>
            <a:r>
              <a:rPr lang="ko-KR" sz="2600">
                <a:solidFill>
                  <a:schemeClr val="lt1"/>
                </a:solidFill>
              </a:rPr>
              <a:t>수행결과 발표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31609a59cc9_0_10"/>
          <p:cNvSpPr txBox="1"/>
          <p:nvPr/>
        </p:nvSpPr>
        <p:spPr>
          <a:xfrm>
            <a:off x="8166238" y="5299863"/>
            <a:ext cx="293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ko-KR" sz="2600" u="none" cap="none" strike="noStrike">
                <a:solidFill>
                  <a:schemeClr val="lt1"/>
                </a:solidFill>
              </a:rPr>
              <a:t>0</a:t>
            </a:r>
            <a:r>
              <a:rPr lang="ko-KR" sz="2600">
                <a:solidFill>
                  <a:schemeClr val="lt1"/>
                </a:solidFill>
              </a:rPr>
              <a:t>6</a:t>
            </a:r>
            <a:r>
              <a:rPr i="0" lang="ko-KR" sz="2600" u="none" cap="none" strike="noStrike">
                <a:solidFill>
                  <a:schemeClr val="lt1"/>
                </a:solidFill>
              </a:rPr>
              <a:t>  </a:t>
            </a:r>
            <a:r>
              <a:rPr lang="ko-KR" sz="2600">
                <a:solidFill>
                  <a:schemeClr val="lt1"/>
                </a:solidFill>
              </a:rPr>
              <a:t>Q &amp; A</a:t>
            </a:r>
            <a:endParaRPr i="0" sz="2600" u="none" cap="none" strike="noStrike">
              <a:solidFill>
                <a:schemeClr val="lt1"/>
              </a:solidFill>
            </a:endParaRPr>
          </a:p>
        </p:txBody>
      </p:sp>
      <p:sp>
        <p:nvSpPr>
          <p:cNvPr id="108" name="Google Shape;108;g31609a59cc9_0_10"/>
          <p:cNvSpPr txBox="1"/>
          <p:nvPr/>
        </p:nvSpPr>
        <p:spPr>
          <a:xfrm>
            <a:off x="8166238" y="4292901"/>
            <a:ext cx="293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ko-KR" sz="2600" u="none" cap="none" strike="noStrike">
                <a:solidFill>
                  <a:schemeClr val="lt1"/>
                </a:solidFill>
              </a:rPr>
              <a:t>0</a:t>
            </a:r>
            <a:r>
              <a:rPr lang="ko-KR" sz="2600">
                <a:solidFill>
                  <a:schemeClr val="lt1"/>
                </a:solidFill>
              </a:rPr>
              <a:t>5</a:t>
            </a:r>
            <a:r>
              <a:rPr i="0" lang="ko-KR" sz="2600" u="none" cap="none" strike="noStrike">
                <a:solidFill>
                  <a:schemeClr val="lt1"/>
                </a:solidFill>
              </a:rPr>
              <a:t>  </a:t>
            </a:r>
            <a:r>
              <a:rPr lang="ko-KR" sz="2600">
                <a:solidFill>
                  <a:schemeClr val="lt1"/>
                </a:solidFill>
              </a:rPr>
              <a:t>프로젝트 후기</a:t>
            </a:r>
            <a:endParaRPr i="0" sz="2600" u="none" cap="none" strike="noStrike">
              <a:solidFill>
                <a:schemeClr val="lt1"/>
              </a:solidFill>
            </a:endParaRPr>
          </a:p>
        </p:txBody>
      </p:sp>
      <p:sp>
        <p:nvSpPr>
          <p:cNvPr id="109" name="Google Shape;109;g31609a59cc9_0_10"/>
          <p:cNvSpPr txBox="1"/>
          <p:nvPr/>
        </p:nvSpPr>
        <p:spPr>
          <a:xfrm>
            <a:off x="8166238" y="3317825"/>
            <a:ext cx="293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ko-KR" sz="2600" u="none" cap="none" strike="noStrike">
                <a:solidFill>
                  <a:schemeClr val="lt1"/>
                </a:solidFill>
              </a:rPr>
              <a:t>0</a:t>
            </a:r>
            <a:r>
              <a:rPr lang="ko-KR" sz="2600">
                <a:solidFill>
                  <a:schemeClr val="lt1"/>
                </a:solidFill>
              </a:rPr>
              <a:t>4</a:t>
            </a:r>
            <a:r>
              <a:rPr i="0" lang="ko-KR" sz="2600" u="none" cap="none" strike="noStrike">
                <a:solidFill>
                  <a:schemeClr val="lt1"/>
                </a:solidFill>
              </a:rPr>
              <a:t>  </a:t>
            </a:r>
            <a:r>
              <a:rPr lang="ko-KR" sz="2600">
                <a:solidFill>
                  <a:schemeClr val="lt1"/>
                </a:solidFill>
              </a:rPr>
              <a:t>보완 수정사항</a:t>
            </a:r>
            <a:endParaRPr i="0" sz="2600" u="none" cap="none" strike="noStrike">
              <a:solidFill>
                <a:schemeClr val="lt1"/>
              </a:solidFill>
            </a:endParaRPr>
          </a:p>
        </p:txBody>
      </p:sp>
      <p:grpSp>
        <p:nvGrpSpPr>
          <p:cNvPr id="110" name="Google Shape;110;g31609a59cc9_0_10"/>
          <p:cNvGrpSpPr/>
          <p:nvPr/>
        </p:nvGrpSpPr>
        <p:grpSpPr>
          <a:xfrm>
            <a:off x="56470" y="6143798"/>
            <a:ext cx="12079075" cy="667015"/>
            <a:chOff x="122062" y="5855212"/>
            <a:chExt cx="13139427" cy="726121"/>
          </a:xfrm>
        </p:grpSpPr>
        <p:grpSp>
          <p:nvGrpSpPr>
            <p:cNvPr id="111" name="Google Shape;111;g31609a59cc9_0_10"/>
            <p:cNvGrpSpPr/>
            <p:nvPr/>
          </p:nvGrpSpPr>
          <p:grpSpPr>
            <a:xfrm>
              <a:off x="122062" y="5855212"/>
              <a:ext cx="4215315" cy="726121"/>
              <a:chOff x="122066" y="4845692"/>
              <a:chExt cx="12182991" cy="2098617"/>
            </a:xfrm>
          </p:grpSpPr>
          <p:grpSp>
            <p:nvGrpSpPr>
              <p:cNvPr descr="트레일러" id="112" name="Google Shape;112;g31609a59cc9_0_10"/>
              <p:cNvGrpSpPr/>
              <p:nvPr/>
            </p:nvGrpSpPr>
            <p:grpSpPr>
              <a:xfrm>
                <a:off x="122066" y="5799610"/>
                <a:ext cx="2045843" cy="1144699"/>
                <a:chOff x="5784928" y="3580678"/>
                <a:chExt cx="2045843" cy="1144699"/>
              </a:xfrm>
            </p:grpSpPr>
            <p:sp>
              <p:nvSpPr>
                <p:cNvPr id="113" name="Google Shape;113;g31609a59cc9_0_10"/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rect b="b" l="l" r="r" t="t"/>
                  <a:pathLst>
                    <a:path extrusionOk="0" h="292263" w="414039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g31609a59cc9_0_10"/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rect b="b" l="l" r="r" t="t"/>
                  <a:pathLst>
                    <a:path extrusionOk="0" h="389684" w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115;g31609a59cc9_0_10"/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rect b="b" l="l" r="r" t="t"/>
                  <a:pathLst>
                    <a:path extrusionOk="0" h="1144698" w="2045843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descr="백팩" id="116" name="Google Shape;116;g31609a59cc9_0_10"/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rect b="b" l="l" r="r" t="t"/>
                <a:pathLst>
                  <a:path extrusionOk="0" h="1875549" w="1656157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descr="피크닉 테이블" id="117" name="Google Shape;117;g31609a59cc9_0_10"/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rect b="b" l="l" r="r" t="t"/>
                <a:pathLst>
                  <a:path extrusionOk="0" h="1266473" w="2143262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descr="하이킹" id="118" name="Google Shape;118;g31609a59cc9_0_10"/>
              <p:cNvGrpSpPr/>
              <p:nvPr/>
            </p:nvGrpSpPr>
            <p:grpSpPr>
              <a:xfrm>
                <a:off x="2451362" y="4845692"/>
                <a:ext cx="1373174" cy="2098615"/>
                <a:chOff x="6563952" y="3540014"/>
                <a:chExt cx="1373174" cy="2098615"/>
              </a:xfrm>
            </p:grpSpPr>
            <p:sp>
              <p:nvSpPr>
                <p:cNvPr id="119" name="Google Shape;119;g31609a59cc9_0_10"/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rect b="b" l="l" r="r" t="t"/>
                  <a:pathLst>
                    <a:path extrusionOk="0" h="389791" w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" name="Google Shape;120;g31609a59cc9_0_10"/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rect b="b" l="l" r="r" t="t"/>
                  <a:pathLst>
                    <a:path extrusionOk="0" h="845639" w="602240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" name="Google Shape;121;g31609a59cc9_0_10"/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rect b="b" l="l" r="r" t="t"/>
                  <a:pathLst>
                    <a:path extrusionOk="0" h="1656660" w="956013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122;g31609a59cc9_0_10"/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rect b="b" l="l" r="r" t="t"/>
                  <a:pathLst>
                    <a:path extrusionOk="0" h="936932" w="464221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g31609a59cc9_0_10"/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rect b="b" l="l" r="r" t="t"/>
                  <a:pathLst>
                    <a:path extrusionOk="0" h="72985" w="72540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descr="텐트" id="124" name="Google Shape;124;g31609a59cc9_0_10"/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rect b="b" l="l" r="r" t="t"/>
                <a:pathLst>
                  <a:path extrusionOk="0" h="1276921" w="1948420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descr="모닥불" id="125" name="Google Shape;125;g31609a59cc9_0_10"/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</p:grpSpPr>
            <p:sp>
              <p:nvSpPr>
                <p:cNvPr id="126" name="Google Shape;126;g31609a59cc9_0_10"/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rect b="b" l="l" r="r" t="t"/>
                  <a:pathLst>
                    <a:path extrusionOk="0" h="1315180" w="913075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" name="Google Shape;127;g31609a59cc9_0_10"/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rect b="b" l="l" r="r" t="t"/>
                  <a:pathLst>
                    <a:path extrusionOk="0" h="822694" w="1598868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28" name="Google Shape;128;g31609a59cc9_0_10"/>
            <p:cNvGrpSpPr/>
            <p:nvPr/>
          </p:nvGrpSpPr>
          <p:grpSpPr>
            <a:xfrm>
              <a:off x="4584118" y="5855212"/>
              <a:ext cx="4215315" cy="726121"/>
              <a:chOff x="122066" y="4845692"/>
              <a:chExt cx="12182991" cy="2098617"/>
            </a:xfrm>
          </p:grpSpPr>
          <p:grpSp>
            <p:nvGrpSpPr>
              <p:cNvPr descr="트레일러" id="129" name="Google Shape;129;g31609a59cc9_0_10"/>
              <p:cNvGrpSpPr/>
              <p:nvPr/>
            </p:nvGrpSpPr>
            <p:grpSpPr>
              <a:xfrm>
                <a:off x="122066" y="5799610"/>
                <a:ext cx="2045843" cy="1144699"/>
                <a:chOff x="5784928" y="3580678"/>
                <a:chExt cx="2045843" cy="1144699"/>
              </a:xfrm>
            </p:grpSpPr>
            <p:sp>
              <p:nvSpPr>
                <p:cNvPr id="130" name="Google Shape;130;g31609a59cc9_0_10"/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rect b="b" l="l" r="r" t="t"/>
                  <a:pathLst>
                    <a:path extrusionOk="0" h="292263" w="414039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131;g31609a59cc9_0_10"/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rect b="b" l="l" r="r" t="t"/>
                  <a:pathLst>
                    <a:path extrusionOk="0" h="389684" w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g31609a59cc9_0_10"/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rect b="b" l="l" r="r" t="t"/>
                  <a:pathLst>
                    <a:path extrusionOk="0" h="1144698" w="2045843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descr="백팩" id="133" name="Google Shape;133;g31609a59cc9_0_10"/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rect b="b" l="l" r="r" t="t"/>
                <a:pathLst>
                  <a:path extrusionOk="0" h="1875549" w="1656157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descr="피크닉 테이블" id="134" name="Google Shape;134;g31609a59cc9_0_10"/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rect b="b" l="l" r="r" t="t"/>
                <a:pathLst>
                  <a:path extrusionOk="0" h="1266473" w="2143262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descr="하이킹" id="135" name="Google Shape;135;g31609a59cc9_0_10"/>
              <p:cNvGrpSpPr/>
              <p:nvPr/>
            </p:nvGrpSpPr>
            <p:grpSpPr>
              <a:xfrm>
                <a:off x="2451362" y="4845692"/>
                <a:ext cx="1373174" cy="2098615"/>
                <a:chOff x="6563952" y="3540014"/>
                <a:chExt cx="1373174" cy="2098615"/>
              </a:xfrm>
            </p:grpSpPr>
            <p:sp>
              <p:nvSpPr>
                <p:cNvPr id="136" name="Google Shape;136;g31609a59cc9_0_10"/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rect b="b" l="l" r="r" t="t"/>
                  <a:pathLst>
                    <a:path extrusionOk="0" h="389791" w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g31609a59cc9_0_10"/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rect b="b" l="l" r="r" t="t"/>
                  <a:pathLst>
                    <a:path extrusionOk="0" h="845639" w="602240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g31609a59cc9_0_10"/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rect b="b" l="l" r="r" t="t"/>
                  <a:pathLst>
                    <a:path extrusionOk="0" h="1656660" w="956013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g31609a59cc9_0_10"/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rect b="b" l="l" r="r" t="t"/>
                  <a:pathLst>
                    <a:path extrusionOk="0" h="936932" w="464221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g31609a59cc9_0_10"/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rect b="b" l="l" r="r" t="t"/>
                  <a:pathLst>
                    <a:path extrusionOk="0" h="72985" w="72540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descr="텐트" id="141" name="Google Shape;141;g31609a59cc9_0_10"/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rect b="b" l="l" r="r" t="t"/>
                <a:pathLst>
                  <a:path extrusionOk="0" h="1276921" w="1948420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descr="모닥불" id="142" name="Google Shape;142;g31609a59cc9_0_10"/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</p:grpSpPr>
            <p:sp>
              <p:nvSpPr>
                <p:cNvPr id="143" name="Google Shape;143;g31609a59cc9_0_10"/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rect b="b" l="l" r="r" t="t"/>
                  <a:pathLst>
                    <a:path extrusionOk="0" h="1315180" w="913075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g31609a59cc9_0_10"/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rect b="b" l="l" r="r" t="t"/>
                  <a:pathLst>
                    <a:path extrusionOk="0" h="822694" w="1598868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45" name="Google Shape;145;g31609a59cc9_0_10"/>
            <p:cNvGrpSpPr/>
            <p:nvPr/>
          </p:nvGrpSpPr>
          <p:grpSpPr>
            <a:xfrm>
              <a:off x="9046174" y="5855212"/>
              <a:ext cx="4215315" cy="726121"/>
              <a:chOff x="122066" y="4845692"/>
              <a:chExt cx="12182991" cy="2098617"/>
            </a:xfrm>
          </p:grpSpPr>
          <p:grpSp>
            <p:nvGrpSpPr>
              <p:cNvPr descr="트레일러" id="146" name="Google Shape;146;g31609a59cc9_0_10"/>
              <p:cNvGrpSpPr/>
              <p:nvPr/>
            </p:nvGrpSpPr>
            <p:grpSpPr>
              <a:xfrm>
                <a:off x="122066" y="5799610"/>
                <a:ext cx="2045843" cy="1144699"/>
                <a:chOff x="5784928" y="3580678"/>
                <a:chExt cx="2045843" cy="1144699"/>
              </a:xfrm>
            </p:grpSpPr>
            <p:sp>
              <p:nvSpPr>
                <p:cNvPr id="147" name="Google Shape;147;g31609a59cc9_0_10"/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rect b="b" l="l" r="r" t="t"/>
                  <a:pathLst>
                    <a:path extrusionOk="0" h="292263" w="414039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g31609a59cc9_0_10"/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rect b="b" l="l" r="r" t="t"/>
                  <a:pathLst>
                    <a:path extrusionOk="0" h="389684" w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g31609a59cc9_0_10"/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rect b="b" l="l" r="r" t="t"/>
                  <a:pathLst>
                    <a:path extrusionOk="0" h="1144698" w="2045843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descr="백팩" id="150" name="Google Shape;150;g31609a59cc9_0_10"/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rect b="b" l="l" r="r" t="t"/>
                <a:pathLst>
                  <a:path extrusionOk="0" h="1875549" w="1656157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descr="피크닉 테이블" id="151" name="Google Shape;151;g31609a59cc9_0_10"/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rect b="b" l="l" r="r" t="t"/>
                <a:pathLst>
                  <a:path extrusionOk="0" h="1266473" w="2143262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descr="하이킹" id="152" name="Google Shape;152;g31609a59cc9_0_10"/>
              <p:cNvGrpSpPr/>
              <p:nvPr/>
            </p:nvGrpSpPr>
            <p:grpSpPr>
              <a:xfrm>
                <a:off x="2451362" y="4845692"/>
                <a:ext cx="1373174" cy="2098615"/>
                <a:chOff x="6563952" y="3540014"/>
                <a:chExt cx="1373174" cy="2098615"/>
              </a:xfrm>
            </p:grpSpPr>
            <p:sp>
              <p:nvSpPr>
                <p:cNvPr id="153" name="Google Shape;153;g31609a59cc9_0_10"/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rect b="b" l="l" r="r" t="t"/>
                  <a:pathLst>
                    <a:path extrusionOk="0" h="389791" w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" name="Google Shape;154;g31609a59cc9_0_10"/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rect b="b" l="l" r="r" t="t"/>
                  <a:pathLst>
                    <a:path extrusionOk="0" h="845639" w="602240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" name="Google Shape;155;g31609a59cc9_0_10"/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rect b="b" l="l" r="r" t="t"/>
                  <a:pathLst>
                    <a:path extrusionOk="0" h="1656660" w="956013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156;g31609a59cc9_0_10"/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rect b="b" l="l" r="r" t="t"/>
                  <a:pathLst>
                    <a:path extrusionOk="0" h="936932" w="464221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57;g31609a59cc9_0_10"/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rect b="b" l="l" r="r" t="t"/>
                  <a:pathLst>
                    <a:path extrusionOk="0" h="72985" w="72540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descr="텐트" id="158" name="Google Shape;158;g31609a59cc9_0_10"/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rect b="b" l="l" r="r" t="t"/>
                <a:pathLst>
                  <a:path extrusionOk="0" h="1276921" w="1948420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descr="모닥불" id="159" name="Google Shape;159;g31609a59cc9_0_10"/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</p:grpSpPr>
            <p:sp>
              <p:nvSpPr>
                <p:cNvPr id="160" name="Google Shape;160;g31609a59cc9_0_10"/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rect b="b" l="l" r="r" t="t"/>
                  <a:pathLst>
                    <a:path extrusionOk="0" h="1315180" w="913075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" name="Google Shape;161;g31609a59cc9_0_10"/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rect b="b" l="l" r="r" t="t"/>
                  <a:pathLst>
                    <a:path extrusionOk="0" h="822694" w="1598868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cxnSp>
        <p:nvCxnSpPr>
          <p:cNvPr id="162" name="Google Shape;162;g31609a59cc9_0_10"/>
          <p:cNvCxnSpPr/>
          <p:nvPr/>
        </p:nvCxnSpPr>
        <p:spPr>
          <a:xfrm>
            <a:off x="7815263" y="4082241"/>
            <a:ext cx="3467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63" name="Google Shape;163;g31609a59cc9_0_10"/>
          <p:cNvCxnSpPr/>
          <p:nvPr/>
        </p:nvCxnSpPr>
        <p:spPr>
          <a:xfrm>
            <a:off x="7815263" y="1289591"/>
            <a:ext cx="3467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64" name="Google Shape;164;g31609a59cc9_0_10"/>
          <p:cNvCxnSpPr/>
          <p:nvPr/>
        </p:nvCxnSpPr>
        <p:spPr>
          <a:xfrm>
            <a:off x="7815263" y="2218966"/>
            <a:ext cx="3467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65" name="Google Shape;165;g31609a59cc9_0_10"/>
          <p:cNvCxnSpPr/>
          <p:nvPr/>
        </p:nvCxnSpPr>
        <p:spPr>
          <a:xfrm>
            <a:off x="7815263" y="3140216"/>
            <a:ext cx="3467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66" name="Google Shape;166;g31609a59cc9_0_10"/>
          <p:cNvCxnSpPr/>
          <p:nvPr/>
        </p:nvCxnSpPr>
        <p:spPr>
          <a:xfrm>
            <a:off x="7899238" y="5088566"/>
            <a:ext cx="3467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1609a59cc9_0_614"/>
          <p:cNvSpPr txBox="1"/>
          <p:nvPr/>
        </p:nvSpPr>
        <p:spPr>
          <a:xfrm>
            <a:off x="990530" y="764450"/>
            <a:ext cx="565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628" name="Google Shape;628;g31609a59cc9_0_614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629" name="Google Shape;629;g31609a59cc9_0_614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g31609a59cc9_0_614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ko-KR" sz="2400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수행결과 발표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31" name="Google Shape;631;g31609a59cc9_0_614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lang="ko-KR" sz="3200">
                  <a:solidFill>
                    <a:schemeClr val="lt1"/>
                  </a:solidFill>
                </a:rPr>
                <a:t>3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2" name="Google Shape;632;g31609a59cc9_0_614"/>
          <p:cNvSpPr txBox="1"/>
          <p:nvPr/>
        </p:nvSpPr>
        <p:spPr>
          <a:xfrm>
            <a:off x="990530" y="764450"/>
            <a:ext cx="565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-KR" sz="1900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마이페이지</a:t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633" name="Google Shape;633;g31609a59cc9_0_614"/>
          <p:cNvGrpSpPr/>
          <p:nvPr/>
        </p:nvGrpSpPr>
        <p:grpSpPr>
          <a:xfrm rot="10800000">
            <a:off x="-2" y="6568550"/>
            <a:ext cx="6525352" cy="291600"/>
            <a:chOff x="5666648" y="0"/>
            <a:chExt cx="6525352" cy="291600"/>
          </a:xfrm>
        </p:grpSpPr>
        <p:pic>
          <p:nvPicPr>
            <p:cNvPr id="634" name="Google Shape;634;g31609a59cc9_0_6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g31609a59cc9_0_6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6" name="Google Shape;636;g31609a59cc9_0_614"/>
          <p:cNvGrpSpPr/>
          <p:nvPr/>
        </p:nvGrpSpPr>
        <p:grpSpPr>
          <a:xfrm>
            <a:off x="5666648" y="0"/>
            <a:ext cx="6525352" cy="291600"/>
            <a:chOff x="5666648" y="0"/>
            <a:chExt cx="6525352" cy="291600"/>
          </a:xfrm>
        </p:grpSpPr>
        <p:pic>
          <p:nvPicPr>
            <p:cNvPr id="637" name="Google Shape;637;g31609a59cc9_0_6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" name="Google Shape;638;g31609a59cc9_0_6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9" name="Google Shape;639;g31609a59cc9_0_6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50" y="1301750"/>
            <a:ext cx="5911449" cy="51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31609a59cc9_0_6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399" y="1301750"/>
            <a:ext cx="5766201" cy="2192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g31609a59cc9_0_6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3399" y="3677733"/>
            <a:ext cx="5766201" cy="2273283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g31609a59cc9_0_614"/>
          <p:cNvSpPr/>
          <p:nvPr/>
        </p:nvSpPr>
        <p:spPr>
          <a:xfrm>
            <a:off x="10377075" y="3166351"/>
            <a:ext cx="1817100" cy="686400"/>
          </a:xfrm>
          <a:prstGeom prst="roundRect">
            <a:avLst>
              <a:gd fmla="val 84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수강취소 버튼 클릭 시 환불 및 취소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31609a59cc9_0_614"/>
          <p:cNvSpPr/>
          <p:nvPr/>
        </p:nvSpPr>
        <p:spPr>
          <a:xfrm>
            <a:off x="10377075" y="2628150"/>
            <a:ext cx="609600" cy="354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4" name="Google Shape;644;g31609a59cc9_0_614"/>
          <p:cNvCxnSpPr/>
          <p:nvPr/>
        </p:nvCxnSpPr>
        <p:spPr>
          <a:xfrm>
            <a:off x="10551650" y="2982150"/>
            <a:ext cx="602400" cy="160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5" name="Google Shape;645;g31609a59cc9_0_614"/>
          <p:cNvSpPr/>
          <p:nvPr/>
        </p:nvSpPr>
        <p:spPr>
          <a:xfrm>
            <a:off x="2860475" y="5911600"/>
            <a:ext cx="609600" cy="354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6" name="Google Shape;646;g31609a59cc9_0_614"/>
          <p:cNvCxnSpPr/>
          <p:nvPr/>
        </p:nvCxnSpPr>
        <p:spPr>
          <a:xfrm flipH="1" rot="10800000">
            <a:off x="3470075" y="5793700"/>
            <a:ext cx="668400" cy="214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7" name="Google Shape;647;g31609a59cc9_0_614"/>
          <p:cNvSpPr/>
          <p:nvPr/>
        </p:nvSpPr>
        <p:spPr>
          <a:xfrm>
            <a:off x="4138475" y="5225200"/>
            <a:ext cx="1340100" cy="686400"/>
          </a:xfrm>
          <a:prstGeom prst="roundRect">
            <a:avLst>
              <a:gd fmla="val 84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기입되어있는 정보들로 수정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1609a59cc9_0_469"/>
          <p:cNvSpPr txBox="1"/>
          <p:nvPr/>
        </p:nvSpPr>
        <p:spPr>
          <a:xfrm>
            <a:off x="990530" y="764450"/>
            <a:ext cx="565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653" name="Google Shape;653;g31609a59cc9_0_469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654" name="Google Shape;654;g31609a59cc9_0_469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g31609a59cc9_0_469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ko-KR" sz="2400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수행결과 발표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56" name="Google Shape;656;g31609a59cc9_0_469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lang="ko-KR" sz="3200">
                  <a:solidFill>
                    <a:schemeClr val="lt1"/>
                  </a:solidFill>
                </a:rPr>
                <a:t>3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7" name="Google Shape;657;g31609a59cc9_0_469"/>
          <p:cNvSpPr txBox="1"/>
          <p:nvPr/>
        </p:nvSpPr>
        <p:spPr>
          <a:xfrm>
            <a:off x="990530" y="764450"/>
            <a:ext cx="565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-KR" sz="1900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게시판</a:t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658" name="Google Shape;658;g31609a59cc9_0_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17" y="1247450"/>
            <a:ext cx="4923933" cy="523567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9" name="Google Shape;659;g31609a59cc9_0_4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600" y="420675"/>
            <a:ext cx="5697325" cy="6062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Google Shape;660;g31609a59cc9_0_469"/>
          <p:cNvCxnSpPr/>
          <p:nvPr/>
        </p:nvCxnSpPr>
        <p:spPr>
          <a:xfrm flipH="1" rot="10800000">
            <a:off x="5153600" y="3190800"/>
            <a:ext cx="1248600" cy="16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1" name="Google Shape;661;g31609a59cc9_0_469"/>
          <p:cNvSpPr/>
          <p:nvPr/>
        </p:nvSpPr>
        <p:spPr>
          <a:xfrm>
            <a:off x="4242225" y="355850"/>
            <a:ext cx="1770900" cy="762600"/>
          </a:xfrm>
          <a:prstGeom prst="roundRect">
            <a:avLst>
              <a:gd fmla="val 84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g31609a59cc9_0_469"/>
          <p:cNvSpPr txBox="1"/>
          <p:nvPr/>
        </p:nvSpPr>
        <p:spPr>
          <a:xfrm>
            <a:off x="4334675" y="420675"/>
            <a:ext cx="149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제목과 내용으로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검색 가능</a:t>
            </a:r>
            <a:endParaRPr/>
          </a:p>
        </p:txBody>
      </p:sp>
      <p:sp>
        <p:nvSpPr>
          <p:cNvPr id="663" name="Google Shape;663;g31609a59cc9_0_469"/>
          <p:cNvSpPr/>
          <p:nvPr/>
        </p:nvSpPr>
        <p:spPr>
          <a:xfrm>
            <a:off x="1305300" y="1678225"/>
            <a:ext cx="3381600" cy="279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4" name="Google Shape;664;g31609a59cc9_0_469"/>
          <p:cNvCxnSpPr/>
          <p:nvPr/>
        </p:nvCxnSpPr>
        <p:spPr>
          <a:xfrm flipH="1" rot="10800000">
            <a:off x="4686900" y="1284450"/>
            <a:ext cx="337500" cy="538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5" name="Google Shape;665;g31609a59cc9_0_469"/>
          <p:cNvSpPr/>
          <p:nvPr/>
        </p:nvSpPr>
        <p:spPr>
          <a:xfrm>
            <a:off x="4242225" y="5305600"/>
            <a:ext cx="1770900" cy="762600"/>
          </a:xfrm>
          <a:prstGeom prst="roundRect">
            <a:avLst>
              <a:gd fmla="val 84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g31609a59cc9_0_469"/>
          <p:cNvSpPr txBox="1"/>
          <p:nvPr/>
        </p:nvSpPr>
        <p:spPr>
          <a:xfrm>
            <a:off x="4334675" y="5370425"/>
            <a:ext cx="167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10개씩 5페이지로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나누어 페이징구현</a:t>
            </a:r>
            <a:endParaRPr/>
          </a:p>
        </p:txBody>
      </p:sp>
      <p:sp>
        <p:nvSpPr>
          <p:cNvPr id="667" name="Google Shape;667;g31609a59cc9_0_469"/>
          <p:cNvSpPr/>
          <p:nvPr/>
        </p:nvSpPr>
        <p:spPr>
          <a:xfrm>
            <a:off x="2299825" y="6026425"/>
            <a:ext cx="1595100" cy="279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8" name="Google Shape;668;g31609a59cc9_0_469"/>
          <p:cNvCxnSpPr/>
          <p:nvPr/>
        </p:nvCxnSpPr>
        <p:spPr>
          <a:xfrm flipH="1" rot="10800000">
            <a:off x="3894975" y="5976750"/>
            <a:ext cx="466500" cy="194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669" name="Google Shape;669;g31609a59cc9_0_469"/>
          <p:cNvGrpSpPr/>
          <p:nvPr/>
        </p:nvGrpSpPr>
        <p:grpSpPr>
          <a:xfrm rot="10800000">
            <a:off x="-2" y="6568550"/>
            <a:ext cx="6525352" cy="291600"/>
            <a:chOff x="5666648" y="0"/>
            <a:chExt cx="6525352" cy="291600"/>
          </a:xfrm>
        </p:grpSpPr>
        <p:pic>
          <p:nvPicPr>
            <p:cNvPr id="670" name="Google Shape;670;g31609a59cc9_0_4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g31609a59cc9_0_4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2" name="Google Shape;672;g31609a59cc9_0_469"/>
          <p:cNvGrpSpPr/>
          <p:nvPr/>
        </p:nvGrpSpPr>
        <p:grpSpPr>
          <a:xfrm>
            <a:off x="5666648" y="0"/>
            <a:ext cx="6525352" cy="291600"/>
            <a:chOff x="5666648" y="0"/>
            <a:chExt cx="6525352" cy="291600"/>
          </a:xfrm>
        </p:grpSpPr>
        <p:pic>
          <p:nvPicPr>
            <p:cNvPr id="673" name="Google Shape;673;g31609a59cc9_0_4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g31609a59cc9_0_4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1609a59cc9_0_495"/>
          <p:cNvSpPr txBox="1"/>
          <p:nvPr/>
        </p:nvSpPr>
        <p:spPr>
          <a:xfrm>
            <a:off x="990530" y="764450"/>
            <a:ext cx="565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680" name="Google Shape;680;g31609a59cc9_0_495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681" name="Google Shape;681;g31609a59cc9_0_495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g31609a59cc9_0_495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ko-KR" sz="2400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수행결과 발표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83" name="Google Shape;683;g31609a59cc9_0_495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lang="ko-KR" sz="3200">
                  <a:solidFill>
                    <a:schemeClr val="lt1"/>
                  </a:solidFill>
                </a:rPr>
                <a:t>3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4" name="Google Shape;684;g31609a59cc9_0_495"/>
          <p:cNvSpPr txBox="1"/>
          <p:nvPr/>
        </p:nvSpPr>
        <p:spPr>
          <a:xfrm>
            <a:off x="990530" y="764450"/>
            <a:ext cx="565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-KR" sz="1900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고객센터</a:t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685" name="Google Shape;685;g31609a59cc9_0_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721" y="1429725"/>
            <a:ext cx="5923154" cy="49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31609a59cc9_0_4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00" y="1485225"/>
            <a:ext cx="5273831" cy="49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g31609a59cc9_0_495"/>
          <p:cNvSpPr/>
          <p:nvPr/>
        </p:nvSpPr>
        <p:spPr>
          <a:xfrm>
            <a:off x="4609975" y="2023300"/>
            <a:ext cx="1770900" cy="762600"/>
          </a:xfrm>
          <a:prstGeom prst="roundRect">
            <a:avLst>
              <a:gd fmla="val 84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g31609a59cc9_0_495"/>
          <p:cNvSpPr txBox="1"/>
          <p:nvPr/>
        </p:nvSpPr>
        <p:spPr>
          <a:xfrm>
            <a:off x="5002850" y="2096800"/>
            <a:ext cx="149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답변 유무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확인 가능</a:t>
            </a:r>
            <a:endParaRPr/>
          </a:p>
        </p:txBody>
      </p:sp>
      <p:sp>
        <p:nvSpPr>
          <p:cNvPr id="689" name="Google Shape;689;g31609a59cc9_0_495"/>
          <p:cNvSpPr/>
          <p:nvPr/>
        </p:nvSpPr>
        <p:spPr>
          <a:xfrm>
            <a:off x="3946975" y="3366650"/>
            <a:ext cx="663000" cy="279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0" name="Google Shape;690;g31609a59cc9_0_495"/>
          <p:cNvCxnSpPr/>
          <p:nvPr/>
        </p:nvCxnSpPr>
        <p:spPr>
          <a:xfrm flipH="1" rot="10800000">
            <a:off x="4272475" y="2806875"/>
            <a:ext cx="337500" cy="538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1" name="Google Shape;691;g31609a59cc9_0_495"/>
          <p:cNvSpPr/>
          <p:nvPr/>
        </p:nvSpPr>
        <p:spPr>
          <a:xfrm>
            <a:off x="2628325" y="4910625"/>
            <a:ext cx="2489400" cy="762600"/>
          </a:xfrm>
          <a:prstGeom prst="roundRect">
            <a:avLst>
              <a:gd fmla="val 84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g31609a59cc9_0_495"/>
          <p:cNvSpPr txBox="1"/>
          <p:nvPr/>
        </p:nvSpPr>
        <p:spPr>
          <a:xfrm>
            <a:off x="2906450" y="5003200"/>
            <a:ext cx="209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관리자 이외엔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자기질문만 볼수 있음</a:t>
            </a:r>
            <a:endParaRPr/>
          </a:p>
        </p:txBody>
      </p:sp>
      <p:sp>
        <p:nvSpPr>
          <p:cNvPr id="693" name="Google Shape;693;g31609a59cc9_0_495"/>
          <p:cNvSpPr/>
          <p:nvPr/>
        </p:nvSpPr>
        <p:spPr>
          <a:xfrm>
            <a:off x="497250" y="5249100"/>
            <a:ext cx="1315800" cy="279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4" name="Google Shape;694;g31609a59cc9_0_495"/>
          <p:cNvCxnSpPr>
            <a:stCxn id="693" idx="3"/>
          </p:cNvCxnSpPr>
          <p:nvPr/>
        </p:nvCxnSpPr>
        <p:spPr>
          <a:xfrm flipH="1" rot="10800000">
            <a:off x="1813050" y="5376750"/>
            <a:ext cx="569700" cy="12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695" name="Google Shape;695;g31609a59cc9_0_495"/>
          <p:cNvGrpSpPr/>
          <p:nvPr/>
        </p:nvGrpSpPr>
        <p:grpSpPr>
          <a:xfrm rot="10800000">
            <a:off x="-2" y="6568550"/>
            <a:ext cx="6525352" cy="291600"/>
            <a:chOff x="5666648" y="0"/>
            <a:chExt cx="6525352" cy="291600"/>
          </a:xfrm>
        </p:grpSpPr>
        <p:pic>
          <p:nvPicPr>
            <p:cNvPr id="696" name="Google Shape;696;g31609a59cc9_0_4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g31609a59cc9_0_4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1609a59cc9_0_517"/>
          <p:cNvSpPr txBox="1"/>
          <p:nvPr/>
        </p:nvSpPr>
        <p:spPr>
          <a:xfrm>
            <a:off x="990530" y="764450"/>
            <a:ext cx="565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703" name="Google Shape;703;g31609a59cc9_0_517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704" name="Google Shape;704;g31609a59cc9_0_517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g31609a59cc9_0_517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ko-KR" sz="2400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수행결과 발표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706" name="Google Shape;706;g31609a59cc9_0_517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lang="ko-KR" sz="3200">
                  <a:solidFill>
                    <a:schemeClr val="lt1"/>
                  </a:solidFill>
                </a:rPr>
                <a:t>3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7" name="Google Shape;707;g31609a59cc9_0_517"/>
          <p:cNvSpPr txBox="1"/>
          <p:nvPr/>
        </p:nvSpPr>
        <p:spPr>
          <a:xfrm>
            <a:off x="990530" y="764450"/>
            <a:ext cx="565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-KR" sz="1900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이벤트</a:t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708" name="Google Shape;708;g31609a59cc9_0_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00" y="1653900"/>
            <a:ext cx="5766551" cy="424067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9" name="Google Shape;709;g31609a59cc9_0_5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275" y="1653900"/>
            <a:ext cx="5822049" cy="424067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0" name="Google Shape;710;g31609a59cc9_0_517"/>
          <p:cNvSpPr/>
          <p:nvPr/>
        </p:nvSpPr>
        <p:spPr>
          <a:xfrm>
            <a:off x="4403325" y="2052725"/>
            <a:ext cx="1770900" cy="762600"/>
          </a:xfrm>
          <a:prstGeom prst="roundRect">
            <a:avLst>
              <a:gd fmla="val 84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31609a59cc9_0_517"/>
          <p:cNvSpPr txBox="1"/>
          <p:nvPr/>
        </p:nvSpPr>
        <p:spPr>
          <a:xfrm>
            <a:off x="4495775" y="2117550"/>
            <a:ext cx="167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클릭으로 이벤트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활성화 / 비활성화</a:t>
            </a:r>
            <a:endParaRPr/>
          </a:p>
        </p:txBody>
      </p:sp>
      <p:sp>
        <p:nvSpPr>
          <p:cNvPr id="712" name="Google Shape;712;g31609a59cc9_0_517"/>
          <p:cNvSpPr/>
          <p:nvPr/>
        </p:nvSpPr>
        <p:spPr>
          <a:xfrm>
            <a:off x="4920775" y="3530475"/>
            <a:ext cx="901200" cy="279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3" name="Google Shape;713;g31609a59cc9_0_517"/>
          <p:cNvCxnSpPr>
            <a:stCxn id="712" idx="0"/>
          </p:cNvCxnSpPr>
          <p:nvPr/>
        </p:nvCxnSpPr>
        <p:spPr>
          <a:xfrm rot="10800000">
            <a:off x="5361175" y="2921475"/>
            <a:ext cx="10200" cy="609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714" name="Google Shape;714;g31609a59cc9_0_517"/>
          <p:cNvGrpSpPr/>
          <p:nvPr/>
        </p:nvGrpSpPr>
        <p:grpSpPr>
          <a:xfrm rot="10800000">
            <a:off x="-2" y="6568550"/>
            <a:ext cx="6525352" cy="291600"/>
            <a:chOff x="5666648" y="0"/>
            <a:chExt cx="6525352" cy="291600"/>
          </a:xfrm>
        </p:grpSpPr>
        <p:pic>
          <p:nvPicPr>
            <p:cNvPr id="715" name="Google Shape;715;g31609a59cc9_0_5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g31609a59cc9_0_5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7" name="Google Shape;717;g31609a59cc9_0_517"/>
          <p:cNvGrpSpPr/>
          <p:nvPr/>
        </p:nvGrpSpPr>
        <p:grpSpPr>
          <a:xfrm>
            <a:off x="5666648" y="0"/>
            <a:ext cx="6525352" cy="291600"/>
            <a:chOff x="5666648" y="0"/>
            <a:chExt cx="6525352" cy="291600"/>
          </a:xfrm>
        </p:grpSpPr>
        <p:pic>
          <p:nvPicPr>
            <p:cNvPr id="718" name="Google Shape;718;g31609a59cc9_0_5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g31609a59cc9_0_5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1609a59cc9_0_538"/>
          <p:cNvSpPr txBox="1"/>
          <p:nvPr/>
        </p:nvSpPr>
        <p:spPr>
          <a:xfrm>
            <a:off x="990530" y="764450"/>
            <a:ext cx="565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725" name="Google Shape;725;g31609a59cc9_0_538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726" name="Google Shape;726;g31609a59cc9_0_538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31609a59cc9_0_538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ko-KR" sz="2400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수행결과 발표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728" name="Google Shape;728;g31609a59cc9_0_538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lang="ko-KR" sz="3200">
                  <a:solidFill>
                    <a:schemeClr val="lt1"/>
                  </a:solidFill>
                </a:rPr>
                <a:t>3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9" name="Google Shape;729;g31609a59cc9_0_538"/>
          <p:cNvSpPr txBox="1"/>
          <p:nvPr/>
        </p:nvSpPr>
        <p:spPr>
          <a:xfrm>
            <a:off x="990530" y="764450"/>
            <a:ext cx="565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-KR" sz="1900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이벤트</a:t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730" name="Google Shape;730;g31609a59cc9_0_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1750"/>
            <a:ext cx="6134775" cy="481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g31609a59cc9_0_5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7075" y="965350"/>
            <a:ext cx="5595898" cy="54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1609a59cc9_0_538"/>
          <p:cNvSpPr/>
          <p:nvPr/>
        </p:nvSpPr>
        <p:spPr>
          <a:xfrm>
            <a:off x="3723025" y="4891200"/>
            <a:ext cx="2233800" cy="762600"/>
          </a:xfrm>
          <a:prstGeom prst="roundRect">
            <a:avLst>
              <a:gd fmla="val 84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31609a59cc9_0_538"/>
          <p:cNvSpPr txBox="1"/>
          <p:nvPr/>
        </p:nvSpPr>
        <p:spPr>
          <a:xfrm>
            <a:off x="3815475" y="4956025"/>
            <a:ext cx="202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맞은 개수로 등수 출력, 맞은 번호 출력</a:t>
            </a:r>
            <a:endParaRPr/>
          </a:p>
        </p:txBody>
      </p:sp>
      <p:sp>
        <p:nvSpPr>
          <p:cNvPr id="734" name="Google Shape;734;g31609a59cc9_0_538"/>
          <p:cNvSpPr/>
          <p:nvPr/>
        </p:nvSpPr>
        <p:spPr>
          <a:xfrm>
            <a:off x="2096550" y="4442100"/>
            <a:ext cx="2123100" cy="279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g31609a59cc9_0_538"/>
          <p:cNvCxnSpPr>
            <a:stCxn id="734" idx="3"/>
          </p:cNvCxnSpPr>
          <p:nvPr/>
        </p:nvCxnSpPr>
        <p:spPr>
          <a:xfrm>
            <a:off x="4219650" y="4582050"/>
            <a:ext cx="307500" cy="235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6" name="Google Shape;736;g31609a59cc9_0_538"/>
          <p:cNvSpPr/>
          <p:nvPr/>
        </p:nvSpPr>
        <p:spPr>
          <a:xfrm>
            <a:off x="9407425" y="3687000"/>
            <a:ext cx="2485200" cy="1035000"/>
          </a:xfrm>
          <a:prstGeom prst="roundRect">
            <a:avLst>
              <a:gd fmla="val 84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31609a59cc9_0_538"/>
          <p:cNvSpPr txBox="1"/>
          <p:nvPr/>
        </p:nvSpPr>
        <p:spPr>
          <a:xfrm>
            <a:off x="9510285" y="3774993"/>
            <a:ext cx="225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게시글 추첨할 기간과 지급 포인트, 추첨인원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/>
              <a:t>설정후 해당 포인트 지급</a:t>
            </a:r>
            <a:endParaRPr/>
          </a:p>
        </p:txBody>
      </p:sp>
      <p:sp>
        <p:nvSpPr>
          <p:cNvPr id="738" name="Google Shape;738;g31609a59cc9_0_538"/>
          <p:cNvSpPr/>
          <p:nvPr/>
        </p:nvSpPr>
        <p:spPr>
          <a:xfrm>
            <a:off x="6706800" y="4333350"/>
            <a:ext cx="2233800" cy="7626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9" name="Google Shape;739;g31609a59cc9_0_538"/>
          <p:cNvCxnSpPr>
            <a:stCxn id="738" idx="3"/>
          </p:cNvCxnSpPr>
          <p:nvPr/>
        </p:nvCxnSpPr>
        <p:spPr>
          <a:xfrm flipH="1" rot="10800000">
            <a:off x="8940600" y="4413150"/>
            <a:ext cx="476100" cy="301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740" name="Google Shape;740;g31609a59cc9_0_538"/>
          <p:cNvGrpSpPr/>
          <p:nvPr/>
        </p:nvGrpSpPr>
        <p:grpSpPr>
          <a:xfrm>
            <a:off x="5666648" y="0"/>
            <a:ext cx="6525352" cy="291600"/>
            <a:chOff x="5666648" y="0"/>
            <a:chExt cx="6525352" cy="291600"/>
          </a:xfrm>
        </p:grpSpPr>
        <p:pic>
          <p:nvPicPr>
            <p:cNvPr id="741" name="Google Shape;741;g31609a59cc9_0_5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g31609a59cc9_0_5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3" name="Google Shape;743;g31609a59cc9_0_538"/>
          <p:cNvGrpSpPr/>
          <p:nvPr/>
        </p:nvGrpSpPr>
        <p:grpSpPr>
          <a:xfrm rot="10800000">
            <a:off x="-2" y="6568550"/>
            <a:ext cx="6525352" cy="291600"/>
            <a:chOff x="5666648" y="0"/>
            <a:chExt cx="6525352" cy="291600"/>
          </a:xfrm>
        </p:grpSpPr>
        <p:pic>
          <p:nvPicPr>
            <p:cNvPr id="744" name="Google Shape;744;g31609a59cc9_0_5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g31609a59cc9_0_5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165b5617a9_0_0"/>
          <p:cNvSpPr/>
          <p:nvPr/>
        </p:nvSpPr>
        <p:spPr>
          <a:xfrm>
            <a:off x="354725" y="1398525"/>
            <a:ext cx="11518500" cy="455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g3165b5617a9_0_0"/>
          <p:cNvSpPr txBox="1"/>
          <p:nvPr/>
        </p:nvSpPr>
        <p:spPr>
          <a:xfrm>
            <a:off x="990530" y="764450"/>
            <a:ext cx="565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752" name="Google Shape;752;g3165b5617a9_0_0"/>
          <p:cNvSpPr txBox="1"/>
          <p:nvPr/>
        </p:nvSpPr>
        <p:spPr>
          <a:xfrm>
            <a:off x="990525" y="2906050"/>
            <a:ext cx="9679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ko-KR" sz="80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시연하겠습니다. </a:t>
            </a:r>
            <a:endParaRPr b="1" i="0" sz="8000" u="none" cap="none" strike="noStrike">
              <a:solidFill>
                <a:srgbClr val="1155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3" name="Google Shape;753;g3165b5617a9_0_0"/>
          <p:cNvGrpSpPr/>
          <p:nvPr/>
        </p:nvGrpSpPr>
        <p:grpSpPr>
          <a:xfrm rot="10800000">
            <a:off x="-2" y="6568550"/>
            <a:ext cx="6525352" cy="291600"/>
            <a:chOff x="5666648" y="0"/>
            <a:chExt cx="6525352" cy="291600"/>
          </a:xfrm>
        </p:grpSpPr>
        <p:pic>
          <p:nvPicPr>
            <p:cNvPr id="754" name="Google Shape;754;g3165b5617a9_0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g3165b5617a9_0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6" name="Google Shape;756;g3165b5617a9_0_0"/>
          <p:cNvGrpSpPr/>
          <p:nvPr/>
        </p:nvGrpSpPr>
        <p:grpSpPr>
          <a:xfrm>
            <a:off x="5666648" y="0"/>
            <a:ext cx="6525352" cy="291600"/>
            <a:chOff x="5666648" y="0"/>
            <a:chExt cx="6525352" cy="291600"/>
          </a:xfrm>
        </p:grpSpPr>
        <p:pic>
          <p:nvPicPr>
            <p:cNvPr id="757" name="Google Shape;757;g3165b5617a9_0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" name="Google Shape;758;g3165b5617a9_0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9" name="Google Shape;759;g3165b5617a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7125" y="2056100"/>
            <a:ext cx="2216275" cy="320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60" name="Google Shape;760;g3165b5617a9_0_0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761" name="Google Shape;761;g3165b5617a9_0_0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3165b5617a9_0_0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ko-KR" sz="2400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수행결과 발표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763" name="Google Shape;763;g3165b5617a9_0_0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lang="ko-KR" sz="3200">
                  <a:solidFill>
                    <a:schemeClr val="lt1"/>
                  </a:solidFill>
                </a:rPr>
                <a:t>3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4" name="Google Shape;764;g3165b5617a9_0_0"/>
          <p:cNvSpPr txBox="1"/>
          <p:nvPr/>
        </p:nvSpPr>
        <p:spPr>
          <a:xfrm>
            <a:off x="990530" y="764450"/>
            <a:ext cx="565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-KR" sz="1900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프로젝트 시연</a:t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1609a59cc9_0_638"/>
          <p:cNvSpPr/>
          <p:nvPr/>
        </p:nvSpPr>
        <p:spPr>
          <a:xfrm>
            <a:off x="882100" y="1310525"/>
            <a:ext cx="3325200" cy="4601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31609a59cc9_0_638"/>
          <p:cNvSpPr/>
          <p:nvPr/>
        </p:nvSpPr>
        <p:spPr>
          <a:xfrm>
            <a:off x="3801125" y="0"/>
            <a:ext cx="8390700" cy="6858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31609a59cc9_0_638"/>
          <p:cNvSpPr txBox="1"/>
          <p:nvPr/>
        </p:nvSpPr>
        <p:spPr>
          <a:xfrm>
            <a:off x="5259040" y="1642027"/>
            <a:ext cx="6743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4300">
                <a:solidFill>
                  <a:srgbClr val="1155CC"/>
                </a:solidFill>
              </a:rPr>
              <a:t>프로젝트 후기</a:t>
            </a:r>
            <a:endParaRPr b="0" i="0" sz="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31609a59cc9_0_638"/>
          <p:cNvSpPr txBox="1"/>
          <p:nvPr/>
        </p:nvSpPr>
        <p:spPr>
          <a:xfrm>
            <a:off x="3365692" y="1874065"/>
            <a:ext cx="102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g31609a59cc9_0_638"/>
          <p:cNvSpPr/>
          <p:nvPr/>
        </p:nvSpPr>
        <p:spPr>
          <a:xfrm>
            <a:off x="4152075" y="1594775"/>
            <a:ext cx="942300" cy="941100"/>
          </a:xfrm>
          <a:prstGeom prst="flowChartConnector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31609a59cc9_0_638"/>
          <p:cNvSpPr/>
          <p:nvPr/>
        </p:nvSpPr>
        <p:spPr>
          <a:xfrm>
            <a:off x="4791925" y="2396475"/>
            <a:ext cx="5307900" cy="570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31609a59cc9_0_638"/>
          <p:cNvSpPr txBox="1"/>
          <p:nvPr/>
        </p:nvSpPr>
        <p:spPr>
          <a:xfrm>
            <a:off x="4436166" y="1689275"/>
            <a:ext cx="517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-KR" sz="4300">
                <a:solidFill>
                  <a:schemeClr val="lt1"/>
                </a:solidFill>
              </a:rPr>
              <a:t>4</a:t>
            </a:r>
            <a:endParaRPr b="0" i="0" sz="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g31609a59cc9_0_638"/>
          <p:cNvSpPr txBox="1"/>
          <p:nvPr/>
        </p:nvSpPr>
        <p:spPr>
          <a:xfrm>
            <a:off x="4473875" y="3717176"/>
            <a:ext cx="69639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ko-KR" sz="1800">
                <a:solidFill>
                  <a:srgbClr val="3C78D8"/>
                </a:solidFill>
              </a:rPr>
              <a:t>자체평가 및 보완사항</a:t>
            </a:r>
            <a:endParaRPr sz="1800">
              <a:solidFill>
                <a:srgbClr val="3C78D8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ko-KR" sz="1800">
                <a:solidFill>
                  <a:srgbClr val="3C78D8"/>
                </a:solidFill>
              </a:rPr>
              <a:t>Q &amp; A</a:t>
            </a:r>
            <a:endParaRPr sz="1800">
              <a:solidFill>
                <a:srgbClr val="3C78D8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FA4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7" name="Google Shape;777;g31609a59cc9_0_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902" y="2382575"/>
            <a:ext cx="2457600" cy="24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1609a59cc9_0_650"/>
          <p:cNvSpPr txBox="1"/>
          <p:nvPr/>
        </p:nvSpPr>
        <p:spPr>
          <a:xfrm>
            <a:off x="990530" y="764450"/>
            <a:ext cx="565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783" name="Google Shape;783;g31609a59cc9_0_650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784" name="Google Shape;784;g31609a59cc9_0_650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31609a59cc9_0_650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ko-KR" sz="2400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프로젝트 후기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786" name="Google Shape;786;g31609a59cc9_0_650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lang="ko-KR" sz="3200">
                  <a:solidFill>
                    <a:schemeClr val="lt1"/>
                  </a:solidFill>
                </a:rPr>
                <a:t>5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7" name="Google Shape;787;g31609a59cc9_0_650"/>
          <p:cNvSpPr txBox="1"/>
          <p:nvPr/>
        </p:nvSpPr>
        <p:spPr>
          <a:xfrm>
            <a:off x="990530" y="764450"/>
            <a:ext cx="565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-KR" sz="1900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자체평가 및 느낀점</a:t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788" name="Google Shape;788;g31609a59cc9_0_650"/>
          <p:cNvGrpSpPr/>
          <p:nvPr/>
        </p:nvGrpSpPr>
        <p:grpSpPr>
          <a:xfrm>
            <a:off x="1401768" y="1419992"/>
            <a:ext cx="3284877" cy="3303974"/>
            <a:chOff x="931350" y="1274225"/>
            <a:chExt cx="2978400" cy="3182100"/>
          </a:xfrm>
        </p:grpSpPr>
        <p:sp>
          <p:nvSpPr>
            <p:cNvPr id="789" name="Google Shape;789;g31609a59cc9_0_650"/>
            <p:cNvSpPr/>
            <p:nvPr/>
          </p:nvSpPr>
          <p:spPr>
            <a:xfrm>
              <a:off x="931350" y="1274225"/>
              <a:ext cx="2978400" cy="3182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90" name="Google Shape;790;g31609a59cc9_0_6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3609" y="1493354"/>
              <a:ext cx="2573875" cy="26409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1" name="Google Shape;791;g31609a59cc9_0_650"/>
          <p:cNvSpPr/>
          <p:nvPr/>
        </p:nvSpPr>
        <p:spPr>
          <a:xfrm>
            <a:off x="1401950" y="4953875"/>
            <a:ext cx="3285000" cy="69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31609a59cc9_0_650"/>
          <p:cNvSpPr txBox="1"/>
          <p:nvPr/>
        </p:nvSpPr>
        <p:spPr>
          <a:xfrm>
            <a:off x="2556350" y="5069275"/>
            <a:ext cx="976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김보근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93" name="Google Shape;793;g31609a59cc9_0_650"/>
          <p:cNvGraphicFramePr/>
          <p:nvPr/>
        </p:nvGraphicFramePr>
        <p:xfrm>
          <a:off x="5675841" y="7813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{0EA467A2-C824-4FEF-A184-742409B18C42}</a:tableStyleId>
              </a:tblPr>
              <a:tblGrid>
                <a:gridCol w="2109200"/>
                <a:gridCol w="2978525"/>
              </a:tblGrid>
              <a:tr h="4181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자체평가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22875" marB="22875" marR="45725" marL="45725" anchor="ctr">
                    <a:lnB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  <a:tc hMerge="1"/>
              </a:tr>
              <a:tr h="1941925">
                <a:tc gridSpan="2">
                  <a:txBody>
                    <a:bodyPr/>
                    <a:lstStyle/>
                    <a:p>
                      <a:pPr indent="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ko-KR" sz="1600"/>
                        <a:t>피그마에서 디자인한 것과 거의 유사하게 </a:t>
                      </a:r>
                      <a:endParaRPr sz="16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결과물이 나와 매우 만족스럽습니다.</a:t>
                      </a:r>
                      <a:endParaRPr sz="16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ko-KR" sz="1600"/>
                        <a:t>이벤트의 기능이 구상했던 대로 나와서 뿌듯했습니다.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22875" marB="22875" marR="45725" marL="45725" anchor="ctr">
                    <a:lnL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794" name="Google Shape;794;g31609a59cc9_0_650"/>
          <p:cNvGraphicFramePr/>
          <p:nvPr/>
        </p:nvGraphicFramePr>
        <p:xfrm>
          <a:off x="5720191" y="35825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{0EA467A2-C824-4FEF-A184-742409B18C42}</a:tableStyleId>
              </a:tblPr>
              <a:tblGrid>
                <a:gridCol w="2090825"/>
                <a:gridCol w="2952550"/>
              </a:tblGrid>
              <a:tr h="197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보완사항 리스트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22875" marB="22875" marR="45725" marL="45725" anchor="ctr">
                    <a:lnB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  <a:tc hMerge="1"/>
              </a:tr>
              <a:tr h="2166925">
                <a:tc gridSpan="2"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ko-KR" sz="1600"/>
                        <a:t>게시판에 대댓글기능과 신규 댓글의</a:t>
                      </a:r>
                      <a:endParaRPr sz="16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</a:rPr>
                        <a:t>알림등의 기능을 시간이 부족하여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</a:rPr>
                        <a:t>구현하지 못했습니다.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ko-KR" sz="1600"/>
                        <a:t>이벤트의 당첨되었을때 이펙트 등을</a:t>
                      </a:r>
                      <a:endParaRPr sz="16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추가하지 못해 아쉬웠습니다.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22875" marB="22875" marR="45725" marL="45725" anchor="ctr">
                    <a:lnL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795" name="Google Shape;795;g31609a59cc9_0_650"/>
          <p:cNvGrpSpPr/>
          <p:nvPr/>
        </p:nvGrpSpPr>
        <p:grpSpPr>
          <a:xfrm rot="10800000">
            <a:off x="-2" y="6568550"/>
            <a:ext cx="6525352" cy="291600"/>
            <a:chOff x="5666648" y="0"/>
            <a:chExt cx="6525352" cy="291600"/>
          </a:xfrm>
        </p:grpSpPr>
        <p:pic>
          <p:nvPicPr>
            <p:cNvPr id="796" name="Google Shape;796;g31609a59cc9_0_6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7" name="Google Shape;797;g31609a59cc9_0_6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8" name="Google Shape;798;g31609a59cc9_0_650"/>
          <p:cNvGrpSpPr/>
          <p:nvPr/>
        </p:nvGrpSpPr>
        <p:grpSpPr>
          <a:xfrm>
            <a:off x="5666648" y="0"/>
            <a:ext cx="6525352" cy="291600"/>
            <a:chOff x="5666648" y="0"/>
            <a:chExt cx="6525352" cy="291600"/>
          </a:xfrm>
        </p:grpSpPr>
        <p:pic>
          <p:nvPicPr>
            <p:cNvPr id="799" name="Google Shape;799;g31609a59cc9_0_6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0" name="Google Shape;800;g31609a59cc9_0_6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1609a59cc9_0_693"/>
          <p:cNvSpPr txBox="1"/>
          <p:nvPr/>
        </p:nvSpPr>
        <p:spPr>
          <a:xfrm>
            <a:off x="990530" y="764450"/>
            <a:ext cx="565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806" name="Google Shape;806;g31609a59cc9_0_693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807" name="Google Shape;807;g31609a59cc9_0_693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31609a59cc9_0_693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ko-KR" sz="2400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프로젝트 후기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809" name="Google Shape;809;g31609a59cc9_0_693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lang="ko-KR" sz="3200">
                  <a:solidFill>
                    <a:schemeClr val="lt1"/>
                  </a:solidFill>
                </a:rPr>
                <a:t>5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0" name="Google Shape;810;g31609a59cc9_0_693"/>
          <p:cNvSpPr txBox="1"/>
          <p:nvPr/>
        </p:nvSpPr>
        <p:spPr>
          <a:xfrm>
            <a:off x="990530" y="764450"/>
            <a:ext cx="565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-KR" sz="1900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자체평가 및 느낀점</a:t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11" name="Google Shape;811;g31609a59cc9_0_693"/>
          <p:cNvSpPr/>
          <p:nvPr/>
        </p:nvSpPr>
        <p:spPr>
          <a:xfrm>
            <a:off x="1401950" y="4953875"/>
            <a:ext cx="3285000" cy="69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g31609a59cc9_0_693"/>
          <p:cNvSpPr txBox="1"/>
          <p:nvPr/>
        </p:nvSpPr>
        <p:spPr>
          <a:xfrm>
            <a:off x="2556350" y="5069275"/>
            <a:ext cx="976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조병철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31609a59cc9_0_693"/>
          <p:cNvSpPr/>
          <p:nvPr/>
        </p:nvSpPr>
        <p:spPr>
          <a:xfrm>
            <a:off x="1401950" y="1399776"/>
            <a:ext cx="3285000" cy="330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14" name="Google Shape;814;g31609a59cc9_0_693"/>
          <p:cNvGraphicFramePr/>
          <p:nvPr/>
        </p:nvGraphicFramePr>
        <p:xfrm>
          <a:off x="5675841" y="7813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{0EA467A2-C824-4FEF-A184-742409B18C42}</a:tableStyleId>
              </a:tblPr>
              <a:tblGrid>
                <a:gridCol w="2109200"/>
                <a:gridCol w="2978525"/>
              </a:tblGrid>
              <a:tr h="4181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자체평가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22875" marB="22875" marR="45725" marL="45725" anchor="ctr">
                    <a:lnB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  <a:tc hMerge="1"/>
              </a:tr>
              <a:tr h="1941925">
                <a:tc gridSpan="2">
                  <a:txBody>
                    <a:bodyPr/>
                    <a:lstStyle/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ko-KR" sz="1600"/>
                        <a:t>생각했던 것 보다 흡족스러운 결과가 나와서 만족스럽습니다</a:t>
                      </a:r>
                      <a:endParaRPr sz="1600"/>
                    </a:p>
                  </a:txBody>
                  <a:tcPr marT="22875" marB="22875" marR="45725" marL="45725" anchor="ctr">
                    <a:lnL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815" name="Google Shape;815;g31609a59cc9_0_693"/>
          <p:cNvGraphicFramePr/>
          <p:nvPr/>
        </p:nvGraphicFramePr>
        <p:xfrm>
          <a:off x="5720191" y="35825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{0EA467A2-C824-4FEF-A184-742409B18C42}</a:tableStyleId>
              </a:tblPr>
              <a:tblGrid>
                <a:gridCol w="2090825"/>
                <a:gridCol w="2952550"/>
              </a:tblGrid>
              <a:tr h="197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보완사항 리스트</a:t>
                      </a:r>
                      <a:endParaRPr b="1" sz="1300">
                        <a:solidFill>
                          <a:srgbClr val="FFFFFF"/>
                        </a:solidFill>
                      </a:endParaRPr>
                    </a:p>
                  </a:txBody>
                  <a:tcPr marT="22875" marB="22875" marR="45725" marL="45725" anchor="ctr">
                    <a:lnB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  <a:tc hMerge="1"/>
              </a:tr>
              <a:tr h="2166925">
                <a:tc gridSpan="2"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ko-KR" sz="1600">
                          <a:solidFill>
                            <a:schemeClr val="dk1"/>
                          </a:solidFill>
                        </a:rPr>
                        <a:t>최종적으로 다 만들었다 생각했지만 마지막에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</a:rPr>
                        <a:t>E-Mony를 충전하는 화면을 만들지 못해 아쉬웠습니다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22875" marB="22875" marR="45725" marL="45725" anchor="ctr">
                    <a:lnL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816" name="Google Shape;816;g31609a59cc9_0_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850" y="1647412"/>
            <a:ext cx="2793210" cy="2808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7" name="Google Shape;817;g31609a59cc9_0_693"/>
          <p:cNvGrpSpPr/>
          <p:nvPr/>
        </p:nvGrpSpPr>
        <p:grpSpPr>
          <a:xfrm rot="10800000">
            <a:off x="-2" y="6568550"/>
            <a:ext cx="6525352" cy="291600"/>
            <a:chOff x="5666648" y="0"/>
            <a:chExt cx="6525352" cy="291600"/>
          </a:xfrm>
        </p:grpSpPr>
        <p:pic>
          <p:nvPicPr>
            <p:cNvPr id="818" name="Google Shape;818;g31609a59cc9_0_69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g31609a59cc9_0_69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0" name="Google Shape;820;g31609a59cc9_0_693"/>
          <p:cNvGrpSpPr/>
          <p:nvPr/>
        </p:nvGrpSpPr>
        <p:grpSpPr>
          <a:xfrm>
            <a:off x="5666648" y="0"/>
            <a:ext cx="6525352" cy="291600"/>
            <a:chOff x="5666648" y="0"/>
            <a:chExt cx="6525352" cy="291600"/>
          </a:xfrm>
        </p:grpSpPr>
        <p:pic>
          <p:nvPicPr>
            <p:cNvPr id="821" name="Google Shape;821;g31609a59cc9_0_69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g31609a59cc9_0_69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1609a59cc9_0_714"/>
          <p:cNvSpPr/>
          <p:nvPr/>
        </p:nvSpPr>
        <p:spPr>
          <a:xfrm>
            <a:off x="354725" y="1595375"/>
            <a:ext cx="11518500" cy="459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g31609a59cc9_0_714"/>
          <p:cNvSpPr txBox="1"/>
          <p:nvPr/>
        </p:nvSpPr>
        <p:spPr>
          <a:xfrm>
            <a:off x="990530" y="764450"/>
            <a:ext cx="565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829" name="Google Shape;829;g31609a59cc9_0_714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830" name="Google Shape;830;g31609a59cc9_0_714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31609a59cc9_0_714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ko-KR" sz="2400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프로젝트 후기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832" name="Google Shape;832;g31609a59cc9_0_714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lang="ko-KR" sz="3200">
                  <a:solidFill>
                    <a:schemeClr val="lt1"/>
                  </a:solidFill>
                </a:rPr>
                <a:t>5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3" name="Google Shape;833;g31609a59cc9_0_714"/>
          <p:cNvSpPr txBox="1"/>
          <p:nvPr/>
        </p:nvSpPr>
        <p:spPr>
          <a:xfrm>
            <a:off x="990530" y="764450"/>
            <a:ext cx="565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34" name="Google Shape;834;g31609a59cc9_0_714"/>
          <p:cNvSpPr txBox="1"/>
          <p:nvPr/>
        </p:nvSpPr>
        <p:spPr>
          <a:xfrm>
            <a:off x="1198025" y="1984025"/>
            <a:ext cx="9679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ko-KR" sz="240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Q &amp; A</a:t>
            </a:r>
            <a:endParaRPr b="1" i="0" sz="24000" u="none" cap="none" strike="noStrike">
              <a:solidFill>
                <a:srgbClr val="1155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5" name="Google Shape;835;g31609a59cc9_0_714"/>
          <p:cNvGrpSpPr/>
          <p:nvPr/>
        </p:nvGrpSpPr>
        <p:grpSpPr>
          <a:xfrm rot="10800000">
            <a:off x="-2" y="6568550"/>
            <a:ext cx="6525352" cy="291600"/>
            <a:chOff x="5666648" y="0"/>
            <a:chExt cx="6525352" cy="291600"/>
          </a:xfrm>
        </p:grpSpPr>
        <p:pic>
          <p:nvPicPr>
            <p:cNvPr id="836" name="Google Shape;836;g31609a59cc9_0_7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7" name="Google Shape;837;g31609a59cc9_0_7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8" name="Google Shape;838;g31609a59cc9_0_714"/>
          <p:cNvGrpSpPr/>
          <p:nvPr/>
        </p:nvGrpSpPr>
        <p:grpSpPr>
          <a:xfrm>
            <a:off x="5666648" y="0"/>
            <a:ext cx="6525352" cy="291600"/>
            <a:chOff x="5666648" y="0"/>
            <a:chExt cx="6525352" cy="291600"/>
          </a:xfrm>
        </p:grpSpPr>
        <p:pic>
          <p:nvPicPr>
            <p:cNvPr id="839" name="Google Shape;839;g31609a59cc9_0_7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g31609a59cc9_0_7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609a59cc9_0_80"/>
          <p:cNvSpPr/>
          <p:nvPr/>
        </p:nvSpPr>
        <p:spPr>
          <a:xfrm>
            <a:off x="882100" y="1310525"/>
            <a:ext cx="3325200" cy="4601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31609a59cc9_0_80"/>
          <p:cNvSpPr/>
          <p:nvPr/>
        </p:nvSpPr>
        <p:spPr>
          <a:xfrm>
            <a:off x="3801125" y="0"/>
            <a:ext cx="8390700" cy="6858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31609a59cc9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9276" y="2445450"/>
            <a:ext cx="2331850" cy="23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31609a59cc9_0_80"/>
          <p:cNvSpPr txBox="1"/>
          <p:nvPr/>
        </p:nvSpPr>
        <p:spPr>
          <a:xfrm>
            <a:off x="5335240" y="1642027"/>
            <a:ext cx="6743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43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31609a59cc9_0_80"/>
          <p:cNvSpPr txBox="1"/>
          <p:nvPr/>
        </p:nvSpPr>
        <p:spPr>
          <a:xfrm>
            <a:off x="3365692" y="1874065"/>
            <a:ext cx="102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31609a59cc9_0_80"/>
          <p:cNvSpPr/>
          <p:nvPr/>
        </p:nvSpPr>
        <p:spPr>
          <a:xfrm>
            <a:off x="4152075" y="1594775"/>
            <a:ext cx="942300" cy="941100"/>
          </a:xfrm>
          <a:prstGeom prst="flowChartConnector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31609a59cc9_0_80"/>
          <p:cNvSpPr/>
          <p:nvPr/>
        </p:nvSpPr>
        <p:spPr>
          <a:xfrm>
            <a:off x="4791925" y="2396475"/>
            <a:ext cx="5307900" cy="570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31609a59cc9_0_80"/>
          <p:cNvSpPr txBox="1"/>
          <p:nvPr/>
        </p:nvSpPr>
        <p:spPr>
          <a:xfrm>
            <a:off x="4436166" y="1689275"/>
            <a:ext cx="517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4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31609a59cc9_0_80"/>
          <p:cNvSpPr txBox="1"/>
          <p:nvPr/>
        </p:nvSpPr>
        <p:spPr>
          <a:xfrm>
            <a:off x="4473875" y="3717176"/>
            <a:ext cx="69639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Arial"/>
              <a:buChar char="●"/>
            </a:pPr>
            <a:r>
              <a:rPr b="0" i="0" lang="ko-KR" sz="1800" u="none" cap="none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팀원구성 및 역할</a:t>
            </a:r>
            <a:endParaRPr b="0" i="0" sz="18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Arial"/>
              <a:buChar char="●"/>
            </a:pPr>
            <a:r>
              <a:rPr b="0" i="0" lang="ko-KR" sz="1800" u="none" cap="none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주제선정 이유</a:t>
            </a:r>
            <a:endParaRPr b="0" i="0" sz="18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FA49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텐트" id="845" name="Google Shape;845;g31609a59cc9_0_731"/>
          <p:cNvSpPr/>
          <p:nvPr/>
        </p:nvSpPr>
        <p:spPr>
          <a:xfrm>
            <a:off x="4764379" y="690993"/>
            <a:ext cx="2943505" cy="2043999"/>
          </a:xfrm>
          <a:custGeom>
            <a:rect b="b" l="l" r="r" t="t"/>
            <a:pathLst>
              <a:path extrusionOk="0" h="2043999" w="2943505">
                <a:moveTo>
                  <a:pt x="1480894" y="1828265"/>
                </a:moveTo>
                <a:lnTo>
                  <a:pt x="1480894" y="851971"/>
                </a:lnTo>
                <a:lnTo>
                  <a:pt x="2073252" y="1828265"/>
                </a:lnTo>
                <a:lnTo>
                  <a:pt x="1480894" y="1828265"/>
                </a:lnTo>
                <a:close/>
                <a:moveTo>
                  <a:pt x="321775" y="1828265"/>
                </a:moveTo>
                <a:lnTo>
                  <a:pt x="102383" y="1608873"/>
                </a:lnTo>
                <a:lnTo>
                  <a:pt x="0" y="1711256"/>
                </a:lnTo>
                <a:lnTo>
                  <a:pt x="113352" y="1824608"/>
                </a:lnTo>
                <a:lnTo>
                  <a:pt x="18283" y="1824608"/>
                </a:lnTo>
                <a:lnTo>
                  <a:pt x="18283" y="2044000"/>
                </a:lnTo>
                <a:lnTo>
                  <a:pt x="2943506" y="2044000"/>
                </a:lnTo>
                <a:lnTo>
                  <a:pt x="2943506" y="1824608"/>
                </a:lnTo>
                <a:lnTo>
                  <a:pt x="2808215" y="1824608"/>
                </a:lnTo>
                <a:lnTo>
                  <a:pt x="2921567" y="1711256"/>
                </a:lnTo>
                <a:lnTo>
                  <a:pt x="2819184" y="1608873"/>
                </a:lnTo>
                <a:lnTo>
                  <a:pt x="2599792" y="1828265"/>
                </a:lnTo>
                <a:lnTo>
                  <a:pt x="2588823" y="1828265"/>
                </a:lnTo>
                <a:lnTo>
                  <a:pt x="1480894" y="0"/>
                </a:lnTo>
                <a:lnTo>
                  <a:pt x="340057" y="1828265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6" name="Google Shape;846;g31609a59cc9_0_731"/>
          <p:cNvGrpSpPr/>
          <p:nvPr/>
        </p:nvGrpSpPr>
        <p:grpSpPr>
          <a:xfrm>
            <a:off x="122066" y="6190935"/>
            <a:ext cx="12069878" cy="667015"/>
            <a:chOff x="122062" y="5855213"/>
            <a:chExt cx="13139427" cy="726121"/>
          </a:xfrm>
        </p:grpSpPr>
        <p:grpSp>
          <p:nvGrpSpPr>
            <p:cNvPr id="847" name="Google Shape;847;g31609a59cc9_0_731"/>
            <p:cNvGrpSpPr/>
            <p:nvPr/>
          </p:nvGrpSpPr>
          <p:grpSpPr>
            <a:xfrm>
              <a:off x="122062" y="5855213"/>
              <a:ext cx="4215315" cy="726121"/>
              <a:chOff x="122066" y="4845692"/>
              <a:chExt cx="12182991" cy="2098617"/>
            </a:xfrm>
          </p:grpSpPr>
          <p:grpSp>
            <p:nvGrpSpPr>
              <p:cNvPr descr="트레일러" id="848" name="Google Shape;848;g31609a59cc9_0_731"/>
              <p:cNvGrpSpPr/>
              <p:nvPr/>
            </p:nvGrpSpPr>
            <p:grpSpPr>
              <a:xfrm>
                <a:off x="122066" y="5799610"/>
                <a:ext cx="2045843" cy="1144699"/>
                <a:chOff x="5784928" y="3580678"/>
                <a:chExt cx="2045843" cy="1144699"/>
              </a:xfrm>
            </p:grpSpPr>
            <p:sp>
              <p:nvSpPr>
                <p:cNvPr id="849" name="Google Shape;849;g31609a59cc9_0_731"/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rect b="b" l="l" r="r" t="t"/>
                  <a:pathLst>
                    <a:path extrusionOk="0" h="292263" w="414039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" name="Google Shape;850;g31609a59cc9_0_731"/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rect b="b" l="l" r="r" t="t"/>
                  <a:pathLst>
                    <a:path extrusionOk="0" h="389684" w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" name="Google Shape;851;g31609a59cc9_0_731"/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rect b="b" l="l" r="r" t="t"/>
                  <a:pathLst>
                    <a:path extrusionOk="0" h="1144698" w="2045843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descr="백팩" id="852" name="Google Shape;852;g31609a59cc9_0_731"/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rect b="b" l="l" r="r" t="t"/>
                <a:pathLst>
                  <a:path extrusionOk="0" h="1875549" w="1656157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descr="피크닉 테이블" id="853" name="Google Shape;853;g31609a59cc9_0_731"/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rect b="b" l="l" r="r" t="t"/>
                <a:pathLst>
                  <a:path extrusionOk="0" h="1266473" w="2143262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descr="하이킹" id="854" name="Google Shape;854;g31609a59cc9_0_731"/>
              <p:cNvGrpSpPr/>
              <p:nvPr/>
            </p:nvGrpSpPr>
            <p:grpSpPr>
              <a:xfrm>
                <a:off x="2451362" y="4845692"/>
                <a:ext cx="1373174" cy="2098615"/>
                <a:chOff x="6563952" y="3540014"/>
                <a:chExt cx="1373174" cy="2098615"/>
              </a:xfrm>
            </p:grpSpPr>
            <p:sp>
              <p:nvSpPr>
                <p:cNvPr id="855" name="Google Shape;855;g31609a59cc9_0_731"/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rect b="b" l="l" r="r" t="t"/>
                  <a:pathLst>
                    <a:path extrusionOk="0" h="389791" w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6" name="Google Shape;856;g31609a59cc9_0_731"/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rect b="b" l="l" r="r" t="t"/>
                  <a:pathLst>
                    <a:path extrusionOk="0" h="845639" w="602240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" name="Google Shape;857;g31609a59cc9_0_731"/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rect b="b" l="l" r="r" t="t"/>
                  <a:pathLst>
                    <a:path extrusionOk="0" h="1656660" w="956013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8" name="Google Shape;858;g31609a59cc9_0_731"/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rect b="b" l="l" r="r" t="t"/>
                  <a:pathLst>
                    <a:path extrusionOk="0" h="936932" w="464221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" name="Google Shape;859;g31609a59cc9_0_731"/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rect b="b" l="l" r="r" t="t"/>
                  <a:pathLst>
                    <a:path extrusionOk="0" h="72985" w="72540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descr="텐트" id="860" name="Google Shape;860;g31609a59cc9_0_731"/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rect b="b" l="l" r="r" t="t"/>
                <a:pathLst>
                  <a:path extrusionOk="0" h="1276921" w="1948420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descr="모닥불" id="861" name="Google Shape;861;g31609a59cc9_0_731"/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</p:grpSpPr>
            <p:sp>
              <p:nvSpPr>
                <p:cNvPr id="862" name="Google Shape;862;g31609a59cc9_0_731"/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rect b="b" l="l" r="r" t="t"/>
                  <a:pathLst>
                    <a:path extrusionOk="0" h="1315180" w="913075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" name="Google Shape;863;g31609a59cc9_0_731"/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rect b="b" l="l" r="r" t="t"/>
                  <a:pathLst>
                    <a:path extrusionOk="0" h="822694" w="1598868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64" name="Google Shape;864;g31609a59cc9_0_731"/>
            <p:cNvGrpSpPr/>
            <p:nvPr/>
          </p:nvGrpSpPr>
          <p:grpSpPr>
            <a:xfrm>
              <a:off x="4584118" y="5855213"/>
              <a:ext cx="4215315" cy="726121"/>
              <a:chOff x="122066" y="4845692"/>
              <a:chExt cx="12182991" cy="2098617"/>
            </a:xfrm>
          </p:grpSpPr>
          <p:grpSp>
            <p:nvGrpSpPr>
              <p:cNvPr descr="트레일러" id="865" name="Google Shape;865;g31609a59cc9_0_731"/>
              <p:cNvGrpSpPr/>
              <p:nvPr/>
            </p:nvGrpSpPr>
            <p:grpSpPr>
              <a:xfrm>
                <a:off x="122066" y="5799610"/>
                <a:ext cx="2045843" cy="1144699"/>
                <a:chOff x="5784928" y="3580678"/>
                <a:chExt cx="2045843" cy="1144699"/>
              </a:xfrm>
            </p:grpSpPr>
            <p:sp>
              <p:nvSpPr>
                <p:cNvPr id="866" name="Google Shape;866;g31609a59cc9_0_731"/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rect b="b" l="l" r="r" t="t"/>
                  <a:pathLst>
                    <a:path extrusionOk="0" h="292263" w="414039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" name="Google Shape;867;g31609a59cc9_0_731"/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rect b="b" l="l" r="r" t="t"/>
                  <a:pathLst>
                    <a:path extrusionOk="0" h="389684" w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g31609a59cc9_0_731"/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rect b="b" l="l" r="r" t="t"/>
                  <a:pathLst>
                    <a:path extrusionOk="0" h="1144698" w="2045843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descr="백팩" id="869" name="Google Shape;869;g31609a59cc9_0_731"/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rect b="b" l="l" r="r" t="t"/>
                <a:pathLst>
                  <a:path extrusionOk="0" h="1875549" w="1656157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descr="피크닉 테이블" id="870" name="Google Shape;870;g31609a59cc9_0_731"/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rect b="b" l="l" r="r" t="t"/>
                <a:pathLst>
                  <a:path extrusionOk="0" h="1266473" w="2143262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descr="하이킹" id="871" name="Google Shape;871;g31609a59cc9_0_731"/>
              <p:cNvGrpSpPr/>
              <p:nvPr/>
            </p:nvGrpSpPr>
            <p:grpSpPr>
              <a:xfrm>
                <a:off x="2451362" y="4845692"/>
                <a:ext cx="1373174" cy="2098615"/>
                <a:chOff x="6563952" y="3540014"/>
                <a:chExt cx="1373174" cy="2098615"/>
              </a:xfrm>
            </p:grpSpPr>
            <p:sp>
              <p:nvSpPr>
                <p:cNvPr id="872" name="Google Shape;872;g31609a59cc9_0_731"/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rect b="b" l="l" r="r" t="t"/>
                  <a:pathLst>
                    <a:path extrusionOk="0" h="389791" w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" name="Google Shape;873;g31609a59cc9_0_731"/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rect b="b" l="l" r="r" t="t"/>
                  <a:pathLst>
                    <a:path extrusionOk="0" h="845639" w="602240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g31609a59cc9_0_731"/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rect b="b" l="l" r="r" t="t"/>
                  <a:pathLst>
                    <a:path extrusionOk="0" h="1656660" w="956013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" name="Google Shape;875;g31609a59cc9_0_731"/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rect b="b" l="l" r="r" t="t"/>
                  <a:pathLst>
                    <a:path extrusionOk="0" h="936932" w="464221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" name="Google Shape;876;g31609a59cc9_0_731"/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rect b="b" l="l" r="r" t="t"/>
                  <a:pathLst>
                    <a:path extrusionOk="0" h="72985" w="72540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descr="텐트" id="877" name="Google Shape;877;g31609a59cc9_0_731"/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rect b="b" l="l" r="r" t="t"/>
                <a:pathLst>
                  <a:path extrusionOk="0" h="1276921" w="1948420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descr="모닥불" id="878" name="Google Shape;878;g31609a59cc9_0_731"/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</p:grpSpPr>
            <p:sp>
              <p:nvSpPr>
                <p:cNvPr id="879" name="Google Shape;879;g31609a59cc9_0_731"/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rect b="b" l="l" r="r" t="t"/>
                  <a:pathLst>
                    <a:path extrusionOk="0" h="1315180" w="913075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" name="Google Shape;880;g31609a59cc9_0_731"/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rect b="b" l="l" r="r" t="t"/>
                  <a:pathLst>
                    <a:path extrusionOk="0" h="822694" w="1598868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81" name="Google Shape;881;g31609a59cc9_0_731"/>
            <p:cNvGrpSpPr/>
            <p:nvPr/>
          </p:nvGrpSpPr>
          <p:grpSpPr>
            <a:xfrm>
              <a:off x="9046174" y="5855213"/>
              <a:ext cx="4215315" cy="726121"/>
              <a:chOff x="122066" y="4845692"/>
              <a:chExt cx="12182991" cy="2098617"/>
            </a:xfrm>
          </p:grpSpPr>
          <p:grpSp>
            <p:nvGrpSpPr>
              <p:cNvPr descr="트레일러" id="882" name="Google Shape;882;g31609a59cc9_0_731"/>
              <p:cNvGrpSpPr/>
              <p:nvPr/>
            </p:nvGrpSpPr>
            <p:grpSpPr>
              <a:xfrm>
                <a:off x="122066" y="5799610"/>
                <a:ext cx="2045843" cy="1144699"/>
                <a:chOff x="5784928" y="3580678"/>
                <a:chExt cx="2045843" cy="1144699"/>
              </a:xfrm>
            </p:grpSpPr>
            <p:sp>
              <p:nvSpPr>
                <p:cNvPr id="883" name="Google Shape;883;g31609a59cc9_0_731"/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rect b="b" l="l" r="r" t="t"/>
                  <a:pathLst>
                    <a:path extrusionOk="0" h="292263" w="414039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g31609a59cc9_0_731"/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rect b="b" l="l" r="r" t="t"/>
                  <a:pathLst>
                    <a:path extrusionOk="0" h="389684" w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g31609a59cc9_0_731"/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rect b="b" l="l" r="r" t="t"/>
                  <a:pathLst>
                    <a:path extrusionOk="0" h="1144698" w="2045843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descr="백팩" id="886" name="Google Shape;886;g31609a59cc9_0_731"/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rect b="b" l="l" r="r" t="t"/>
                <a:pathLst>
                  <a:path extrusionOk="0" h="1875549" w="1656157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descr="피크닉 테이블" id="887" name="Google Shape;887;g31609a59cc9_0_731"/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rect b="b" l="l" r="r" t="t"/>
                <a:pathLst>
                  <a:path extrusionOk="0" h="1266473" w="2143262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descr="하이킹" id="888" name="Google Shape;888;g31609a59cc9_0_731"/>
              <p:cNvGrpSpPr/>
              <p:nvPr/>
            </p:nvGrpSpPr>
            <p:grpSpPr>
              <a:xfrm>
                <a:off x="2451362" y="4845692"/>
                <a:ext cx="1373174" cy="2098615"/>
                <a:chOff x="6563952" y="3540014"/>
                <a:chExt cx="1373174" cy="2098615"/>
              </a:xfrm>
            </p:grpSpPr>
            <p:sp>
              <p:nvSpPr>
                <p:cNvPr id="889" name="Google Shape;889;g31609a59cc9_0_731"/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rect b="b" l="l" r="r" t="t"/>
                  <a:pathLst>
                    <a:path extrusionOk="0" h="389791" w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" name="Google Shape;890;g31609a59cc9_0_731"/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rect b="b" l="l" r="r" t="t"/>
                  <a:pathLst>
                    <a:path extrusionOk="0" h="845639" w="602240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1" name="Google Shape;891;g31609a59cc9_0_731"/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rect b="b" l="l" r="r" t="t"/>
                  <a:pathLst>
                    <a:path extrusionOk="0" h="1656660" w="956013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" name="Google Shape;892;g31609a59cc9_0_731"/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rect b="b" l="l" r="r" t="t"/>
                  <a:pathLst>
                    <a:path extrusionOk="0" h="936932" w="464221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" name="Google Shape;893;g31609a59cc9_0_731"/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rect b="b" l="l" r="r" t="t"/>
                  <a:pathLst>
                    <a:path extrusionOk="0" h="72985" w="72540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descr="텐트" id="894" name="Google Shape;894;g31609a59cc9_0_731"/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rect b="b" l="l" r="r" t="t"/>
                <a:pathLst>
                  <a:path extrusionOk="0" h="1276921" w="1948420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descr="모닥불" id="895" name="Google Shape;895;g31609a59cc9_0_731"/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</p:grpSpPr>
            <p:sp>
              <p:nvSpPr>
                <p:cNvPr id="896" name="Google Shape;896;g31609a59cc9_0_731"/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rect b="b" l="l" r="r" t="t"/>
                  <a:pathLst>
                    <a:path extrusionOk="0" h="1315180" w="913075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" name="Google Shape;897;g31609a59cc9_0_731"/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rect b="b" l="l" r="r" t="t"/>
                  <a:pathLst>
                    <a:path extrusionOk="0" h="822694" w="1598868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cxnSp>
        <p:nvCxnSpPr>
          <p:cNvPr id="898" name="Google Shape;898;g31609a59cc9_0_731"/>
          <p:cNvCxnSpPr/>
          <p:nvPr/>
        </p:nvCxnSpPr>
        <p:spPr>
          <a:xfrm>
            <a:off x="3719607" y="3063250"/>
            <a:ext cx="463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99" name="Google Shape;899;g31609a59cc9_0_731"/>
          <p:cNvCxnSpPr/>
          <p:nvPr/>
        </p:nvCxnSpPr>
        <p:spPr>
          <a:xfrm>
            <a:off x="3719607" y="4204478"/>
            <a:ext cx="463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0" name="Google Shape;900;g31609a59cc9_0_731"/>
          <p:cNvSpPr txBox="1"/>
          <p:nvPr/>
        </p:nvSpPr>
        <p:spPr>
          <a:xfrm>
            <a:off x="4306142" y="3320881"/>
            <a:ext cx="352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텐트" id="901" name="Google Shape;901;g31609a59cc9_0_731"/>
          <p:cNvSpPr/>
          <p:nvPr/>
        </p:nvSpPr>
        <p:spPr>
          <a:xfrm>
            <a:off x="4484116" y="527959"/>
            <a:ext cx="2943505" cy="2043999"/>
          </a:xfrm>
          <a:custGeom>
            <a:rect b="b" l="l" r="r" t="t"/>
            <a:pathLst>
              <a:path extrusionOk="0" h="2043999" w="2943505">
                <a:moveTo>
                  <a:pt x="1480894" y="1828265"/>
                </a:moveTo>
                <a:lnTo>
                  <a:pt x="1480894" y="851971"/>
                </a:lnTo>
                <a:lnTo>
                  <a:pt x="2073252" y="1828265"/>
                </a:lnTo>
                <a:lnTo>
                  <a:pt x="1480894" y="1828265"/>
                </a:lnTo>
                <a:close/>
                <a:moveTo>
                  <a:pt x="321775" y="1828265"/>
                </a:moveTo>
                <a:lnTo>
                  <a:pt x="102383" y="1608873"/>
                </a:lnTo>
                <a:lnTo>
                  <a:pt x="0" y="1711256"/>
                </a:lnTo>
                <a:lnTo>
                  <a:pt x="113352" y="1824608"/>
                </a:lnTo>
                <a:lnTo>
                  <a:pt x="18283" y="1824608"/>
                </a:lnTo>
                <a:lnTo>
                  <a:pt x="18283" y="2044000"/>
                </a:lnTo>
                <a:lnTo>
                  <a:pt x="2943506" y="2044000"/>
                </a:lnTo>
                <a:lnTo>
                  <a:pt x="2943506" y="1824608"/>
                </a:lnTo>
                <a:lnTo>
                  <a:pt x="2808215" y="1824608"/>
                </a:lnTo>
                <a:lnTo>
                  <a:pt x="2921567" y="1711256"/>
                </a:lnTo>
                <a:lnTo>
                  <a:pt x="2819184" y="1608873"/>
                </a:lnTo>
                <a:lnTo>
                  <a:pt x="2599792" y="1828265"/>
                </a:lnTo>
                <a:lnTo>
                  <a:pt x="2588823" y="1828265"/>
                </a:lnTo>
                <a:lnTo>
                  <a:pt x="1480894" y="0"/>
                </a:lnTo>
                <a:lnTo>
                  <a:pt x="340057" y="1828265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g31609a59cc9_0_731"/>
          <p:cNvSpPr txBox="1"/>
          <p:nvPr/>
        </p:nvSpPr>
        <p:spPr>
          <a:xfrm>
            <a:off x="4771163" y="5441375"/>
            <a:ext cx="277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김보근  </a:t>
            </a:r>
            <a:r>
              <a:rPr b="1" lang="ko-KR" sz="2000">
                <a:solidFill>
                  <a:schemeClr val="lt1"/>
                </a:solidFill>
              </a:rPr>
              <a:t>김유경</a:t>
            </a: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ko-KR" sz="2000">
                <a:solidFill>
                  <a:schemeClr val="lt1"/>
                </a:solidFill>
              </a:rPr>
              <a:t>조병철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g31609a59cc9_0_92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185" name="Google Shape;185;g31609a59cc9_0_92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31609a59cc9_0_92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프로젝트 개요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87" name="Google Shape;187;g31609a59cc9_0_92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ko-KR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g31609a59cc9_0_92"/>
          <p:cNvSpPr/>
          <p:nvPr/>
        </p:nvSpPr>
        <p:spPr>
          <a:xfrm>
            <a:off x="931350" y="4712125"/>
            <a:ext cx="2922300" cy="1742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31609a59cc9_0_92"/>
          <p:cNvSpPr txBox="1"/>
          <p:nvPr/>
        </p:nvSpPr>
        <p:spPr>
          <a:xfrm>
            <a:off x="990530" y="764450"/>
            <a:ext cx="565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ko-KR" sz="19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팀원구성 및 역할</a:t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90" name="Google Shape;190;g31609a59cc9_0_92"/>
          <p:cNvSpPr txBox="1"/>
          <p:nvPr/>
        </p:nvSpPr>
        <p:spPr>
          <a:xfrm>
            <a:off x="1188925" y="4899075"/>
            <a:ext cx="2525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김보근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메인 백엔드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게시판, 이벤트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31609a59cc9_0_92"/>
          <p:cNvSpPr/>
          <p:nvPr/>
        </p:nvSpPr>
        <p:spPr>
          <a:xfrm>
            <a:off x="931350" y="1438600"/>
            <a:ext cx="2922300" cy="3084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31609a59cc9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800" y="1650975"/>
            <a:ext cx="2525400" cy="25595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g31609a59cc9_0_92"/>
          <p:cNvGrpSpPr/>
          <p:nvPr/>
        </p:nvGrpSpPr>
        <p:grpSpPr>
          <a:xfrm>
            <a:off x="8262150" y="1438600"/>
            <a:ext cx="2941575" cy="5015725"/>
            <a:chOff x="4533625" y="1438600"/>
            <a:chExt cx="2941575" cy="5015725"/>
          </a:xfrm>
        </p:grpSpPr>
        <p:sp>
          <p:nvSpPr>
            <p:cNvPr id="194" name="Google Shape;194;g31609a59cc9_0_92"/>
            <p:cNvSpPr/>
            <p:nvPr/>
          </p:nvSpPr>
          <p:spPr>
            <a:xfrm>
              <a:off x="4552900" y="4711925"/>
              <a:ext cx="2922300" cy="1742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31609a59cc9_0_92"/>
            <p:cNvSpPr txBox="1"/>
            <p:nvPr/>
          </p:nvSpPr>
          <p:spPr>
            <a:xfrm>
              <a:off x="4751350" y="4899075"/>
              <a:ext cx="25254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</a:rPr>
                <a:t>김유경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</a:rPr>
                <a:t>메인 프론트엔드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</a:rPr>
                <a:t>수강목록, 신청 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31609a59cc9_0_92"/>
            <p:cNvSpPr/>
            <p:nvPr/>
          </p:nvSpPr>
          <p:spPr>
            <a:xfrm>
              <a:off x="4533625" y="1438600"/>
              <a:ext cx="2922300" cy="308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7" name="Google Shape;197;g31609a59cc9_0_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01575" y="1756300"/>
              <a:ext cx="2624950" cy="2501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g31609a59cc9_0_92"/>
          <p:cNvSpPr/>
          <p:nvPr/>
        </p:nvSpPr>
        <p:spPr>
          <a:xfrm>
            <a:off x="4608425" y="4711925"/>
            <a:ext cx="2922300" cy="1742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31609a59cc9_0_92"/>
          <p:cNvSpPr txBox="1"/>
          <p:nvPr/>
        </p:nvSpPr>
        <p:spPr>
          <a:xfrm>
            <a:off x="4747750" y="4899075"/>
            <a:ext cx="2525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조병철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메인 DB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회원, 마이페이지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1609a59cc9_0_92"/>
          <p:cNvSpPr/>
          <p:nvPr/>
        </p:nvSpPr>
        <p:spPr>
          <a:xfrm>
            <a:off x="4585075" y="1438600"/>
            <a:ext cx="2922300" cy="3084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g31609a59cc9_0_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3750" y="1687202"/>
            <a:ext cx="2624950" cy="26392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g31609a59cc9_0_92"/>
          <p:cNvGrpSpPr/>
          <p:nvPr/>
        </p:nvGrpSpPr>
        <p:grpSpPr>
          <a:xfrm>
            <a:off x="5666648" y="0"/>
            <a:ext cx="6525352" cy="291600"/>
            <a:chOff x="5666648" y="0"/>
            <a:chExt cx="6525352" cy="291600"/>
          </a:xfrm>
        </p:grpSpPr>
        <p:pic>
          <p:nvPicPr>
            <p:cNvPr id="203" name="Google Shape;203;g31609a59cc9_0_9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g31609a59cc9_0_9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g31609a59cc9_0_92"/>
          <p:cNvGrpSpPr/>
          <p:nvPr/>
        </p:nvGrpSpPr>
        <p:grpSpPr>
          <a:xfrm rot="10800000">
            <a:off x="-2" y="6568550"/>
            <a:ext cx="6525352" cy="291600"/>
            <a:chOff x="5666648" y="0"/>
            <a:chExt cx="6525352" cy="291600"/>
          </a:xfrm>
        </p:grpSpPr>
        <p:pic>
          <p:nvPicPr>
            <p:cNvPr id="206" name="Google Shape;206;g31609a59cc9_0_9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g31609a59cc9_0_9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609a59cc9_0_118"/>
          <p:cNvSpPr/>
          <p:nvPr/>
        </p:nvSpPr>
        <p:spPr>
          <a:xfrm>
            <a:off x="4179650" y="640475"/>
            <a:ext cx="7579800" cy="5546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31609a59cc9_0_118"/>
          <p:cNvSpPr/>
          <p:nvPr/>
        </p:nvSpPr>
        <p:spPr>
          <a:xfrm>
            <a:off x="590000" y="1522850"/>
            <a:ext cx="3185700" cy="4061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31609a59cc9_0_118"/>
          <p:cNvSpPr txBox="1"/>
          <p:nvPr/>
        </p:nvSpPr>
        <p:spPr>
          <a:xfrm>
            <a:off x="4572350" y="1026275"/>
            <a:ext cx="6794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g31609a59cc9_0_118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216" name="Google Shape;216;g31609a59cc9_0_118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g31609a59cc9_0_118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프로젝트 개요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218" name="Google Shape;218;g31609a59cc9_0_118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ko-KR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9" name="Google Shape;219;g31609a59cc9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825" y="1906300"/>
            <a:ext cx="3702050" cy="36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31609a59cc9_0_118"/>
          <p:cNvSpPr/>
          <p:nvPr/>
        </p:nvSpPr>
        <p:spPr>
          <a:xfrm>
            <a:off x="5294450" y="1421625"/>
            <a:ext cx="5695200" cy="49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31609a59cc9_0_118"/>
          <p:cNvSpPr/>
          <p:nvPr/>
        </p:nvSpPr>
        <p:spPr>
          <a:xfrm>
            <a:off x="4949450" y="1273725"/>
            <a:ext cx="345000" cy="345000"/>
          </a:xfrm>
          <a:prstGeom prst="flowChartConnec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31609a59cc9_0_118"/>
          <p:cNvSpPr/>
          <p:nvPr/>
        </p:nvSpPr>
        <p:spPr>
          <a:xfrm>
            <a:off x="5294450" y="3911925"/>
            <a:ext cx="5695200" cy="49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31609a59cc9_0_118"/>
          <p:cNvSpPr/>
          <p:nvPr/>
        </p:nvSpPr>
        <p:spPr>
          <a:xfrm>
            <a:off x="4949450" y="3764025"/>
            <a:ext cx="345000" cy="345000"/>
          </a:xfrm>
          <a:prstGeom prst="flowChartConnec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31609a59cc9_0_118"/>
          <p:cNvSpPr txBox="1"/>
          <p:nvPr/>
        </p:nvSpPr>
        <p:spPr>
          <a:xfrm>
            <a:off x="5343725" y="873863"/>
            <a:ext cx="24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팀명 “INCLUDE”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31609a59cc9_0_118"/>
          <p:cNvSpPr txBox="1"/>
          <p:nvPr/>
        </p:nvSpPr>
        <p:spPr>
          <a:xfrm>
            <a:off x="5466550" y="1677700"/>
            <a:ext cx="5431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사회 어디서든 일원으로 포함 될 수 있는 필요한 우수한 인재로 거듭나고 싶은 마음에 INCLUDE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라고 지었습니다.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31609a59cc9_0_118"/>
          <p:cNvSpPr txBox="1"/>
          <p:nvPr/>
        </p:nvSpPr>
        <p:spPr>
          <a:xfrm>
            <a:off x="5466550" y="3378513"/>
            <a:ext cx="24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프로젝트</a:t>
            </a: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컨셉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31609a59cc9_0_118"/>
          <p:cNvSpPr txBox="1"/>
          <p:nvPr/>
        </p:nvSpPr>
        <p:spPr>
          <a:xfrm>
            <a:off x="5466550" y="4261425"/>
            <a:ext cx="5431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함께하는 </a:t>
            </a:r>
            <a:r>
              <a:rPr lang="ko-KR" sz="1800">
                <a:solidFill>
                  <a:schemeClr val="dk1"/>
                </a:solidFill>
              </a:rPr>
              <a:t>체육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센터라는 느낌을 주기위한 팀명과 프로젝트 명을 생각하다 “함께해줘” 라는 느낌의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“함께해JO” 로 정하였습니다.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g31609a59cc9_0_118"/>
          <p:cNvGrpSpPr/>
          <p:nvPr/>
        </p:nvGrpSpPr>
        <p:grpSpPr>
          <a:xfrm rot="10800000">
            <a:off x="-2" y="6568550"/>
            <a:ext cx="6525352" cy="291600"/>
            <a:chOff x="5666648" y="0"/>
            <a:chExt cx="6525352" cy="291600"/>
          </a:xfrm>
        </p:grpSpPr>
        <p:pic>
          <p:nvPicPr>
            <p:cNvPr id="229" name="Google Shape;229;g31609a59cc9_0_1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g31609a59cc9_0_1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g31609a59cc9_0_118"/>
          <p:cNvGrpSpPr/>
          <p:nvPr/>
        </p:nvGrpSpPr>
        <p:grpSpPr>
          <a:xfrm>
            <a:off x="5666648" y="0"/>
            <a:ext cx="6525352" cy="291600"/>
            <a:chOff x="5666648" y="0"/>
            <a:chExt cx="6525352" cy="291600"/>
          </a:xfrm>
        </p:grpSpPr>
        <p:pic>
          <p:nvPicPr>
            <p:cNvPr id="232" name="Google Shape;232;g31609a59cc9_0_1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g31609a59cc9_0_1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609a59cc9_0_143"/>
          <p:cNvSpPr/>
          <p:nvPr/>
        </p:nvSpPr>
        <p:spPr>
          <a:xfrm>
            <a:off x="537450" y="1165200"/>
            <a:ext cx="11117100" cy="5076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g31609a59cc9_0_143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240" name="Google Shape;240;g31609a59cc9_0_143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31609a59cc9_0_143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프로젝트 개요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242" name="Google Shape;242;g31609a59cc9_0_143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ko-KR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g31609a59cc9_0_143"/>
          <p:cNvSpPr txBox="1"/>
          <p:nvPr/>
        </p:nvSpPr>
        <p:spPr>
          <a:xfrm>
            <a:off x="990530" y="764450"/>
            <a:ext cx="565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ko-KR" sz="19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주제선정 이유</a:t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244" name="Google Shape;244;g31609a59cc9_0_143"/>
          <p:cNvGrpSpPr/>
          <p:nvPr/>
        </p:nvGrpSpPr>
        <p:grpSpPr>
          <a:xfrm rot="10800000">
            <a:off x="-1" y="6592475"/>
            <a:ext cx="6525350" cy="291600"/>
            <a:chOff x="5666648" y="0"/>
            <a:chExt cx="6525350" cy="291600"/>
          </a:xfrm>
        </p:grpSpPr>
        <p:pic>
          <p:nvPicPr>
            <p:cNvPr id="245" name="Google Shape;245;g31609a59cc9_0_1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g31609a59cc9_0_1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8101147" y="77875"/>
              <a:ext cx="4090850" cy="213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7" name="Google Shape;247;g31609a59cc9_0_143"/>
          <p:cNvGrpSpPr/>
          <p:nvPr/>
        </p:nvGrpSpPr>
        <p:grpSpPr>
          <a:xfrm>
            <a:off x="5666648" y="0"/>
            <a:ext cx="6525352" cy="291600"/>
            <a:chOff x="5666648" y="0"/>
            <a:chExt cx="6525352" cy="291600"/>
          </a:xfrm>
        </p:grpSpPr>
        <p:pic>
          <p:nvPicPr>
            <p:cNvPr id="248" name="Google Shape;248;g31609a59cc9_0_1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g31609a59cc9_0_1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0" name="Google Shape;250;g31609a59cc9_0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526" y="3791600"/>
            <a:ext cx="3531975" cy="17528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51" name="Google Shape;251;g31609a59cc9_0_143"/>
          <p:cNvCxnSpPr/>
          <p:nvPr/>
        </p:nvCxnSpPr>
        <p:spPr>
          <a:xfrm flipH="1" rot="10800000">
            <a:off x="2743800" y="2527650"/>
            <a:ext cx="1306800" cy="787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52" name="Google Shape;252;g31609a59cc9_0_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1163" y="1436324"/>
            <a:ext cx="2886560" cy="20549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3" name="Google Shape;253;g31609a59cc9_0_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8425" y="3656925"/>
            <a:ext cx="3259400" cy="23479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54" name="Google Shape;254;g31609a59cc9_0_143"/>
          <p:cNvCxnSpPr/>
          <p:nvPr/>
        </p:nvCxnSpPr>
        <p:spPr>
          <a:xfrm>
            <a:off x="8018300" y="2501850"/>
            <a:ext cx="1222500" cy="813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609a59cc9_0_165"/>
          <p:cNvSpPr/>
          <p:nvPr/>
        </p:nvSpPr>
        <p:spPr>
          <a:xfrm>
            <a:off x="882100" y="1310525"/>
            <a:ext cx="3325200" cy="4601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31609a59cc9_0_165"/>
          <p:cNvSpPr/>
          <p:nvPr/>
        </p:nvSpPr>
        <p:spPr>
          <a:xfrm>
            <a:off x="3801125" y="0"/>
            <a:ext cx="8390700" cy="6858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31609a59cc9_0_165"/>
          <p:cNvSpPr txBox="1"/>
          <p:nvPr/>
        </p:nvSpPr>
        <p:spPr>
          <a:xfrm>
            <a:off x="5335240" y="1642027"/>
            <a:ext cx="6743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43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프로젝트 구상</a:t>
            </a:r>
            <a:endParaRPr b="0" i="0" sz="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31609a59cc9_0_165"/>
          <p:cNvSpPr txBox="1"/>
          <p:nvPr/>
        </p:nvSpPr>
        <p:spPr>
          <a:xfrm>
            <a:off x="3365692" y="1874065"/>
            <a:ext cx="102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31609a59cc9_0_165"/>
          <p:cNvSpPr/>
          <p:nvPr/>
        </p:nvSpPr>
        <p:spPr>
          <a:xfrm>
            <a:off x="4152075" y="1594775"/>
            <a:ext cx="942300" cy="941100"/>
          </a:xfrm>
          <a:prstGeom prst="flowChartConnector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31609a59cc9_0_165"/>
          <p:cNvSpPr/>
          <p:nvPr/>
        </p:nvSpPr>
        <p:spPr>
          <a:xfrm>
            <a:off x="4791925" y="2396475"/>
            <a:ext cx="5307900" cy="570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31609a59cc9_0_165"/>
          <p:cNvSpPr txBox="1"/>
          <p:nvPr/>
        </p:nvSpPr>
        <p:spPr>
          <a:xfrm>
            <a:off x="4436166" y="1689275"/>
            <a:ext cx="517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4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31609a59cc9_0_165"/>
          <p:cNvSpPr txBox="1"/>
          <p:nvPr/>
        </p:nvSpPr>
        <p:spPr>
          <a:xfrm>
            <a:off x="4473875" y="3717176"/>
            <a:ext cx="6963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Arial"/>
              <a:buChar char="●"/>
            </a:pPr>
            <a:r>
              <a:rPr lang="ko-KR" sz="1800">
                <a:solidFill>
                  <a:srgbClr val="3C78D8"/>
                </a:solidFill>
              </a:rPr>
              <a:t>구현기능</a:t>
            </a:r>
            <a:endParaRPr b="0" i="0" sz="18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Arial"/>
              <a:buChar char="●"/>
            </a:pPr>
            <a:r>
              <a:rPr lang="ko-KR" sz="1800">
                <a:solidFill>
                  <a:srgbClr val="3C78D8"/>
                </a:solidFill>
              </a:rPr>
              <a:t>활용한 개발도구</a:t>
            </a:r>
            <a:endParaRPr b="0" i="0" sz="18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Arial"/>
              <a:buChar char="●"/>
            </a:pPr>
            <a:r>
              <a:rPr lang="ko-KR" sz="1800">
                <a:solidFill>
                  <a:srgbClr val="3C78D8"/>
                </a:solidFill>
              </a:rPr>
              <a:t>정보 구조도</a:t>
            </a:r>
            <a:endParaRPr sz="1800">
              <a:solidFill>
                <a:srgbClr val="3C78D8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ko-KR" sz="1800">
                <a:solidFill>
                  <a:srgbClr val="3C78D8"/>
                </a:solidFill>
              </a:rPr>
              <a:t>피그마 템플릿</a:t>
            </a:r>
            <a:endParaRPr sz="1800">
              <a:solidFill>
                <a:srgbClr val="3C78D8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Arial"/>
              <a:buChar char="●"/>
            </a:pPr>
            <a:r>
              <a:rPr b="0" i="0" lang="ko-KR" sz="1800" u="none" cap="none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ERD 데이터 모델링</a:t>
            </a:r>
            <a:endParaRPr b="0" i="0" sz="18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FA4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g31609a59cc9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125" y="2424875"/>
            <a:ext cx="2373000" cy="23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609a59cc9_0_177"/>
          <p:cNvSpPr/>
          <p:nvPr/>
        </p:nvSpPr>
        <p:spPr>
          <a:xfrm>
            <a:off x="4179650" y="837699"/>
            <a:ext cx="7579800" cy="5378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31609a59cc9_0_177"/>
          <p:cNvSpPr txBox="1"/>
          <p:nvPr/>
        </p:nvSpPr>
        <p:spPr>
          <a:xfrm>
            <a:off x="5082150" y="2039050"/>
            <a:ext cx="4537200" cy="3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▶ 회원가입 / 로그인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▶ 수강신청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▶ 이벤트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ko-KR" sz="1300">
                <a:solidFill>
                  <a:schemeClr val="dk1"/>
                </a:solidFill>
              </a:rPr>
              <a:t>게시판 / 고객센터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▶ 관리자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31609a59cc9_0_177"/>
          <p:cNvSpPr/>
          <p:nvPr/>
        </p:nvSpPr>
        <p:spPr>
          <a:xfrm>
            <a:off x="5274750" y="1903800"/>
            <a:ext cx="5695200" cy="49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31609a59cc9_0_177"/>
          <p:cNvSpPr/>
          <p:nvPr/>
        </p:nvSpPr>
        <p:spPr>
          <a:xfrm>
            <a:off x="4929750" y="1755900"/>
            <a:ext cx="345000" cy="345000"/>
          </a:xfrm>
          <a:prstGeom prst="flowChartConnec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31609a59cc9_0_177"/>
          <p:cNvSpPr txBox="1"/>
          <p:nvPr/>
        </p:nvSpPr>
        <p:spPr>
          <a:xfrm>
            <a:off x="5476425" y="1356038"/>
            <a:ext cx="24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</a:rPr>
              <a:t>구현 </a:t>
            </a: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" name="Google Shape;277;g31609a59cc9_0_177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278" name="Google Shape;278;g31609a59cc9_0_177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31609a59cc9_0_177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프로젝트 구상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280" name="Google Shape;280;g31609a59cc9_0_177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ko-KR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" name="Google Shape;281;g31609a59cc9_0_177"/>
          <p:cNvSpPr txBox="1"/>
          <p:nvPr/>
        </p:nvSpPr>
        <p:spPr>
          <a:xfrm>
            <a:off x="990530" y="764450"/>
            <a:ext cx="565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ko-KR" sz="19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구현기능</a:t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282" name="Google Shape;282;g31609a59cc9_0_177"/>
          <p:cNvGrpSpPr/>
          <p:nvPr/>
        </p:nvGrpSpPr>
        <p:grpSpPr>
          <a:xfrm rot="10800000">
            <a:off x="-2" y="6568550"/>
            <a:ext cx="6525352" cy="291600"/>
            <a:chOff x="5666648" y="0"/>
            <a:chExt cx="6525352" cy="291600"/>
          </a:xfrm>
        </p:grpSpPr>
        <p:pic>
          <p:nvPicPr>
            <p:cNvPr id="283" name="Google Shape;283;g31609a59cc9_0_1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g31609a59cc9_0_1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g31609a59cc9_0_177"/>
          <p:cNvGrpSpPr/>
          <p:nvPr/>
        </p:nvGrpSpPr>
        <p:grpSpPr>
          <a:xfrm>
            <a:off x="5666648" y="0"/>
            <a:ext cx="6525352" cy="291600"/>
            <a:chOff x="5666648" y="0"/>
            <a:chExt cx="6525352" cy="291600"/>
          </a:xfrm>
        </p:grpSpPr>
        <p:pic>
          <p:nvPicPr>
            <p:cNvPr id="286" name="Google Shape;286;g31609a59cc9_0_1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g31609a59cc9_0_1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g31609a59cc9_0_177"/>
          <p:cNvSpPr/>
          <p:nvPr/>
        </p:nvSpPr>
        <p:spPr>
          <a:xfrm>
            <a:off x="590000" y="1522850"/>
            <a:ext cx="3185700" cy="4061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g31609a59cc9_0_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825" y="1906300"/>
            <a:ext cx="3702050" cy="36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609a59cc9_0_269"/>
          <p:cNvSpPr/>
          <p:nvPr/>
        </p:nvSpPr>
        <p:spPr>
          <a:xfrm>
            <a:off x="507625" y="1232775"/>
            <a:ext cx="11231100" cy="510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" name="Google Shape;295;g31609a59cc9_0_269"/>
          <p:cNvGrpSpPr/>
          <p:nvPr/>
        </p:nvGrpSpPr>
        <p:grpSpPr>
          <a:xfrm>
            <a:off x="209551" y="228481"/>
            <a:ext cx="6373804" cy="585776"/>
            <a:chOff x="209551" y="228481"/>
            <a:chExt cx="6373804" cy="585776"/>
          </a:xfrm>
        </p:grpSpPr>
        <p:sp>
          <p:nvSpPr>
            <p:cNvPr id="296" name="Google Shape;296;g31609a59cc9_0_269"/>
            <p:cNvSpPr/>
            <p:nvPr/>
          </p:nvSpPr>
          <p:spPr>
            <a:xfrm>
              <a:off x="209551" y="228481"/>
              <a:ext cx="566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31609a59cc9_0_269"/>
            <p:cNvSpPr txBox="1"/>
            <p:nvPr/>
          </p:nvSpPr>
          <p:spPr>
            <a:xfrm>
              <a:off x="931355" y="290900"/>
              <a:ext cx="565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4A86E8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프로젝트 구상</a:t>
              </a:r>
              <a:endParaRPr b="1" i="0" sz="1400" u="none" cap="none" strike="noStrike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298" name="Google Shape;298;g31609a59cc9_0_269"/>
            <p:cNvSpPr txBox="1"/>
            <p:nvPr/>
          </p:nvSpPr>
          <p:spPr>
            <a:xfrm>
              <a:off x="277047" y="229257"/>
              <a:ext cx="431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ko-KR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g31609a59cc9_0_269"/>
          <p:cNvSpPr txBox="1"/>
          <p:nvPr/>
        </p:nvSpPr>
        <p:spPr>
          <a:xfrm>
            <a:off x="990530" y="764450"/>
            <a:ext cx="565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-KR" sz="1900">
                <a:solidFill>
                  <a:srgbClr val="4A86E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활용한 개발도구</a:t>
            </a:r>
            <a:endParaRPr b="1" i="0" sz="1700" u="none" cap="none" strike="noStrike">
              <a:solidFill>
                <a:srgbClr val="4A86E8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300" name="Google Shape;300;g31609a59cc9_0_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263" y="1811081"/>
            <a:ext cx="2287209" cy="172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31609a59cc9_0_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892" y="4228571"/>
            <a:ext cx="2425075" cy="167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31609a59cc9_0_2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9748" y="3802478"/>
            <a:ext cx="1780192" cy="2124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31609a59cc9_0_2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0389" y="1614322"/>
            <a:ext cx="2425085" cy="1925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31609a59cc9_0_2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604" y="3670377"/>
            <a:ext cx="1942320" cy="23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31609a59cc9_0_2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4574" y="2096800"/>
            <a:ext cx="2768025" cy="13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31609a59cc9_0_2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6824" y="3843863"/>
            <a:ext cx="2388252" cy="221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07" name="Google Shape;307;g31609a59cc9_0_269"/>
          <p:cNvGrpSpPr/>
          <p:nvPr/>
        </p:nvGrpSpPr>
        <p:grpSpPr>
          <a:xfrm rot="10800000">
            <a:off x="-2" y="6568550"/>
            <a:ext cx="6525352" cy="291600"/>
            <a:chOff x="5666648" y="0"/>
            <a:chExt cx="6525352" cy="291600"/>
          </a:xfrm>
        </p:grpSpPr>
        <p:pic>
          <p:nvPicPr>
            <p:cNvPr id="308" name="Google Shape;308;g31609a59cc9_0_26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g31609a59cc9_0_26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0" name="Google Shape;310;g31609a59cc9_0_269"/>
          <p:cNvGrpSpPr/>
          <p:nvPr/>
        </p:nvGrpSpPr>
        <p:grpSpPr>
          <a:xfrm>
            <a:off x="5666648" y="0"/>
            <a:ext cx="6525352" cy="291600"/>
            <a:chOff x="5666648" y="0"/>
            <a:chExt cx="6525352" cy="291600"/>
          </a:xfrm>
        </p:grpSpPr>
        <p:pic>
          <p:nvPicPr>
            <p:cNvPr id="311" name="Google Shape;311;g31609a59cc9_0_26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 rot="10800000">
              <a:off x="5666648" y="0"/>
              <a:ext cx="6525350" cy="14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g31609a59cc9_0_26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 rot="10800000">
              <a:off x="8101150" y="82875"/>
              <a:ext cx="4090850" cy="208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200810_v">
      <a:dk1>
        <a:srgbClr val="000000"/>
      </a:dk1>
      <a:lt1>
        <a:srgbClr val="FFFFFF"/>
      </a:lt1>
      <a:dk2>
        <a:srgbClr val="3773B3"/>
      </a:dk2>
      <a:lt2>
        <a:srgbClr val="E7E6E6"/>
      </a:lt2>
      <a:accent1>
        <a:srgbClr val="FFAF22"/>
      </a:accent1>
      <a:accent2>
        <a:srgbClr val="FDD726"/>
      </a:accent2>
      <a:accent3>
        <a:srgbClr val="6EDAC3"/>
      </a:accent3>
      <a:accent4>
        <a:srgbClr val="61C8B1"/>
      </a:accent4>
      <a:accent5>
        <a:srgbClr val="54AA51"/>
      </a:accent5>
      <a:accent6>
        <a:srgbClr val="408339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최윤주</dc:creator>
</cp:coreProperties>
</file>